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ppt/theme/themeOverride5.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77" r:id="rId3"/>
  </p:sldMasterIdLst>
  <p:notesMasterIdLst>
    <p:notesMasterId r:id="rId63"/>
  </p:notesMasterIdLst>
  <p:sldIdLst>
    <p:sldId id="365" r:id="rId4"/>
    <p:sldId id="344" r:id="rId5"/>
    <p:sldId id="367" r:id="rId6"/>
    <p:sldId id="377" r:id="rId7"/>
    <p:sldId id="382" r:id="rId8"/>
    <p:sldId id="359" r:id="rId9"/>
    <p:sldId id="345" r:id="rId10"/>
    <p:sldId id="346" r:id="rId11"/>
    <p:sldId id="347" r:id="rId12"/>
    <p:sldId id="349" r:id="rId13"/>
    <p:sldId id="351" r:id="rId14"/>
    <p:sldId id="352" r:id="rId15"/>
    <p:sldId id="354" r:id="rId16"/>
    <p:sldId id="355" r:id="rId17"/>
    <p:sldId id="356" r:id="rId18"/>
    <p:sldId id="357" r:id="rId19"/>
    <p:sldId id="358" r:id="rId20"/>
    <p:sldId id="366" r:id="rId21"/>
    <p:sldId id="369" r:id="rId22"/>
    <p:sldId id="361" r:id="rId23"/>
    <p:sldId id="302" r:id="rId24"/>
    <p:sldId id="305" r:id="rId25"/>
    <p:sldId id="306" r:id="rId26"/>
    <p:sldId id="311" r:id="rId27"/>
    <p:sldId id="384" r:id="rId28"/>
    <p:sldId id="307" r:id="rId29"/>
    <p:sldId id="308" r:id="rId30"/>
    <p:sldId id="313" r:id="rId31"/>
    <p:sldId id="362" r:id="rId32"/>
    <p:sldId id="312" r:id="rId33"/>
    <p:sldId id="314" r:id="rId34"/>
    <p:sldId id="316" r:id="rId35"/>
    <p:sldId id="315" r:id="rId36"/>
    <p:sldId id="318" r:id="rId37"/>
    <p:sldId id="370" r:id="rId38"/>
    <p:sldId id="379" r:id="rId39"/>
    <p:sldId id="363" r:id="rId40"/>
    <p:sldId id="319" r:id="rId41"/>
    <p:sldId id="320" r:id="rId42"/>
    <p:sldId id="321" r:id="rId43"/>
    <p:sldId id="322" r:id="rId44"/>
    <p:sldId id="383" r:id="rId45"/>
    <p:sldId id="372" r:id="rId46"/>
    <p:sldId id="373" r:id="rId47"/>
    <p:sldId id="364" r:id="rId48"/>
    <p:sldId id="324" r:id="rId49"/>
    <p:sldId id="327" r:id="rId50"/>
    <p:sldId id="326" r:id="rId51"/>
    <p:sldId id="385" r:id="rId52"/>
    <p:sldId id="380" r:id="rId53"/>
    <p:sldId id="328" r:id="rId54"/>
    <p:sldId id="329" r:id="rId55"/>
    <p:sldId id="360" r:id="rId56"/>
    <p:sldId id="335" r:id="rId57"/>
    <p:sldId id="374" r:id="rId58"/>
    <p:sldId id="333" r:id="rId59"/>
    <p:sldId id="386" r:id="rId60"/>
    <p:sldId id="387" r:id="rId61"/>
    <p:sldId id="334"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1. Introduction" id="{7E942AB8-725E-4E3F-AD90-DFE8A019B29D}">
          <p14:sldIdLst>
            <p14:sldId id="365"/>
            <p14:sldId id="344"/>
            <p14:sldId id="367"/>
            <p14:sldId id="377"/>
            <p14:sldId id="382"/>
          </p14:sldIdLst>
        </p14:section>
        <p14:section name="2. Famous planes - all worked on in Cambridge" id="{FCECD8BE-D025-45C6-A932-7C615626859F}">
          <p14:sldIdLst>
            <p14:sldId id="359"/>
            <p14:sldId id="345"/>
            <p14:sldId id="346"/>
            <p14:sldId id="347"/>
            <p14:sldId id="349"/>
            <p14:sldId id="351"/>
            <p14:sldId id="352"/>
            <p14:sldId id="354"/>
            <p14:sldId id="355"/>
            <p14:sldId id="356"/>
            <p14:sldId id="357"/>
            <p14:sldId id="358"/>
            <p14:sldId id="366"/>
            <p14:sldId id="369"/>
          </p14:sldIdLst>
        </p14:section>
        <p14:section name="3. Cambridge's Role in WW2" id="{833D46D4-CFC6-4130-97CA-F67C65638A7B}">
          <p14:sldIdLst>
            <p14:sldId id="361"/>
            <p14:sldId id="302"/>
            <p14:sldId id="305"/>
            <p14:sldId id="306"/>
            <p14:sldId id="311"/>
            <p14:sldId id="384"/>
            <p14:sldId id="307"/>
            <p14:sldId id="308"/>
            <p14:sldId id="313"/>
          </p14:sldIdLst>
        </p14:section>
        <p14:section name="4. C-130" id="{B25F0AB3-5CDB-4D22-9A7C-FB7A392626E1}">
          <p14:sldIdLst>
            <p14:sldId id="362"/>
            <p14:sldId id="312"/>
            <p14:sldId id="314"/>
            <p14:sldId id="316"/>
            <p14:sldId id="315"/>
            <p14:sldId id="318"/>
            <p14:sldId id="370"/>
            <p14:sldId id="379"/>
          </p14:sldIdLst>
        </p14:section>
        <p14:section name="5. Concorde" id="{63E6EE2F-FE48-42E7-A90C-F85B1EFBE884}">
          <p14:sldIdLst>
            <p14:sldId id="363"/>
            <p14:sldId id="319"/>
            <p14:sldId id="320"/>
            <p14:sldId id="321"/>
            <p14:sldId id="322"/>
            <p14:sldId id="383"/>
            <p14:sldId id="372"/>
            <p14:sldId id="373"/>
          </p14:sldIdLst>
        </p14:section>
        <p14:section name="6. Saving lives by air" id="{08A53D97-6A46-4002-BDB3-E1F32B3B942E}">
          <p14:sldIdLst>
            <p14:sldId id="364"/>
            <p14:sldId id="324"/>
            <p14:sldId id="327"/>
            <p14:sldId id="326"/>
            <p14:sldId id="385"/>
            <p14:sldId id="380"/>
            <p14:sldId id="328"/>
            <p14:sldId id="329"/>
          </p14:sldIdLst>
        </p14:section>
        <p14:section name="7. About Airports" id="{A844FB41-466E-443D-8F11-6AF856207346}">
          <p14:sldIdLst>
            <p14:sldId id="360"/>
            <p14:sldId id="335"/>
            <p14:sldId id="374"/>
            <p14:sldId id="333"/>
            <p14:sldId id="386"/>
            <p14:sldId id="387"/>
            <p14:sldId id="334"/>
          </p14:sldIdLst>
        </p14:section>
      </p14:sectionLst>
    </p:ex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15:guide id="1" orient="horz" pos="2886"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 Smeeton" initials="WS [2]" lastIdx="2" clrIdx="0">
    <p:extLst>
      <p:ext uri="{19B8F6BF-5375-455C-9EA6-DF929625EA0E}">
        <p15:presenceInfo xmlns:p15="http://schemas.microsoft.com/office/powerpoint/2012/main" userId="S::Will.Smeeton@marshalladg.com::a2ad0c67-6991-4862-b2ec-751d1ff107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C1EA"/>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AFE835-9C25-4A8F-94B2-A3374104DA94}" v="62" dt="2023-11-23T12:56:14.9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0" autoAdjust="0"/>
    <p:restoredTop sz="94673" autoAdjust="0"/>
  </p:normalViewPr>
  <p:slideViewPr>
    <p:cSldViewPr snapToGrid="0">
      <p:cViewPr varScale="1">
        <p:scale>
          <a:sx n="72" d="100"/>
          <a:sy n="72" d="100"/>
        </p:scale>
        <p:origin x="774" y="54"/>
      </p:cViewPr>
      <p:guideLst>
        <p:guide pos="3840"/>
        <p:guide orient="horz" pos="2160"/>
      </p:guideLst>
    </p:cSldViewPr>
  </p:slideViewPr>
  <p:notesTextViewPr>
    <p:cViewPr>
      <p:scale>
        <a:sx n="1" d="1"/>
        <a:sy n="1" d="1"/>
      </p:scale>
      <p:origin x="0" y="0"/>
    </p:cViewPr>
  </p:notesTextViewPr>
  <p:sorterViewPr>
    <p:cViewPr>
      <p:scale>
        <a:sx n="70" d="100"/>
        <a:sy n="70" d="100"/>
      </p:scale>
      <p:origin x="0" y="-8246"/>
    </p:cViewPr>
  </p:sorterViewPr>
  <p:notesViewPr>
    <p:cSldViewPr snapToGrid="0" showGuides="1">
      <p:cViewPr>
        <p:scale>
          <a:sx n="100" d="100"/>
          <a:sy n="100" d="100"/>
        </p:scale>
        <p:origin x="2908" y="-16"/>
      </p:cViewPr>
      <p:guideLst>
        <p:guide orient="horz" pos="2886"/>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7BFED1-FC2C-441B-B187-4A9EA22DA5B5}" type="datetimeFigureOut">
              <a:rPr lang="en-GB" smtClean="0"/>
              <a:t>29/11/2023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FDE9B-D284-4A2B-A5DC-F95FEDA08114}" type="slidenum">
              <a:rPr lang="en-GB" smtClean="0"/>
              <a:t>‹#›</a:t>
            </a:fld>
            <a:endParaRPr lang="en-GB"/>
          </a:p>
        </p:txBody>
      </p:sp>
    </p:spTree>
    <p:extLst>
      <p:ext uri="{BB962C8B-B14F-4D97-AF65-F5344CB8AC3E}">
        <p14:creationId xmlns:p14="http://schemas.microsoft.com/office/powerpoint/2010/main" val="1542206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youtube.com/watch?v=RxHa1GX0CDI"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youtube.com/watch?v=RxHa1GX0CDI"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1FDE9B-D284-4A2B-A5DC-F95FEDA08114}" type="slidenum">
              <a:rPr lang="en-GB" smtClean="0"/>
              <a:t>2</a:t>
            </a:fld>
            <a:endParaRPr lang="en-GB"/>
          </a:p>
        </p:txBody>
      </p:sp>
    </p:spTree>
    <p:extLst>
      <p:ext uri="{BB962C8B-B14F-4D97-AF65-F5344CB8AC3E}">
        <p14:creationId xmlns:p14="http://schemas.microsoft.com/office/powerpoint/2010/main" val="623565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Talking point: The Mosquito was made entirely from wood, which meant it could be produced quickly and cheaply. But it was less robust than planes made from materials like metals. </a:t>
            </a:r>
          </a:p>
        </p:txBody>
      </p:sp>
      <p:sp>
        <p:nvSpPr>
          <p:cNvPr id="4" name="Slide Number Placeholder 3"/>
          <p:cNvSpPr>
            <a:spLocks noGrp="1"/>
          </p:cNvSpPr>
          <p:nvPr>
            <p:ph type="sldNum" sz="quarter" idx="5"/>
          </p:nvPr>
        </p:nvSpPr>
        <p:spPr/>
        <p:txBody>
          <a:bodyPr/>
          <a:lstStyle/>
          <a:p>
            <a:fld id="{4B1FDE9B-D284-4A2B-A5DC-F95FEDA08114}" type="slidenum">
              <a:rPr lang="en-GB" smtClean="0"/>
              <a:t>11</a:t>
            </a:fld>
            <a:endParaRPr lang="en-GB"/>
          </a:p>
        </p:txBody>
      </p:sp>
    </p:spTree>
    <p:extLst>
      <p:ext uri="{BB962C8B-B14F-4D97-AF65-F5344CB8AC3E}">
        <p14:creationId xmlns:p14="http://schemas.microsoft.com/office/powerpoint/2010/main" val="2034739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1FDE9B-D284-4A2B-A5DC-F95FEDA08114}" type="slidenum">
              <a:rPr lang="en-GB" smtClean="0"/>
              <a:t>12</a:t>
            </a:fld>
            <a:endParaRPr lang="en-GB"/>
          </a:p>
        </p:txBody>
      </p:sp>
    </p:spTree>
    <p:extLst>
      <p:ext uri="{BB962C8B-B14F-4D97-AF65-F5344CB8AC3E}">
        <p14:creationId xmlns:p14="http://schemas.microsoft.com/office/powerpoint/2010/main" val="239626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1FDE9B-D284-4A2B-A5DC-F95FEDA08114}" type="slidenum">
              <a:rPr lang="en-GB" smtClean="0"/>
              <a:t>13</a:t>
            </a:fld>
            <a:endParaRPr lang="en-GB"/>
          </a:p>
        </p:txBody>
      </p:sp>
    </p:spTree>
    <p:extLst>
      <p:ext uri="{BB962C8B-B14F-4D97-AF65-F5344CB8AC3E}">
        <p14:creationId xmlns:p14="http://schemas.microsoft.com/office/powerpoint/2010/main" val="604065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1FDE9B-D284-4A2B-A5DC-F95FEDA08114}" type="slidenum">
              <a:rPr lang="en-GB" smtClean="0"/>
              <a:t>14</a:t>
            </a:fld>
            <a:endParaRPr lang="en-GB"/>
          </a:p>
        </p:txBody>
      </p:sp>
    </p:spTree>
    <p:extLst>
      <p:ext uri="{BB962C8B-B14F-4D97-AF65-F5344CB8AC3E}">
        <p14:creationId xmlns:p14="http://schemas.microsoft.com/office/powerpoint/2010/main" val="648120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1FDE9B-D284-4A2B-A5DC-F95FEDA08114}" type="slidenum">
              <a:rPr lang="en-GB" smtClean="0"/>
              <a:t>15</a:t>
            </a:fld>
            <a:endParaRPr lang="en-GB"/>
          </a:p>
        </p:txBody>
      </p:sp>
    </p:spTree>
    <p:extLst>
      <p:ext uri="{BB962C8B-B14F-4D97-AF65-F5344CB8AC3E}">
        <p14:creationId xmlns:p14="http://schemas.microsoft.com/office/powerpoint/2010/main" val="648855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1FDE9B-D284-4A2B-A5DC-F95FEDA08114}" type="slidenum">
              <a:rPr lang="en-GB" smtClean="0"/>
              <a:t>16</a:t>
            </a:fld>
            <a:endParaRPr lang="en-GB"/>
          </a:p>
        </p:txBody>
      </p:sp>
    </p:spTree>
    <p:extLst>
      <p:ext uri="{BB962C8B-B14F-4D97-AF65-F5344CB8AC3E}">
        <p14:creationId xmlns:p14="http://schemas.microsoft.com/office/powerpoint/2010/main" val="2169719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Correct answers:</a:t>
            </a:r>
          </a:p>
          <a:p>
            <a:pPr marL="228600" indent="-228600">
              <a:buAutoNum type="arabicPeriod"/>
            </a:pPr>
            <a:r>
              <a:rPr lang="en-GB" dirty="0"/>
              <a:t>Concorde</a:t>
            </a:r>
          </a:p>
          <a:p>
            <a:pPr marL="228600" indent="-228600">
              <a:buAutoNum type="arabicPeriod"/>
            </a:pPr>
            <a:r>
              <a:rPr lang="en-GB" dirty="0"/>
              <a:t>Mosquito de Havilland</a:t>
            </a:r>
          </a:p>
          <a:p>
            <a:pPr marL="228600" indent="-228600">
              <a:buAutoNum type="arabicPeriod"/>
            </a:pPr>
            <a:r>
              <a:rPr lang="en-GB" dirty="0"/>
              <a:t>Frank Whittle</a:t>
            </a:r>
          </a:p>
          <a:p>
            <a:pPr marL="228600" indent="-228600">
              <a:buAutoNum type="arabicPeriod"/>
            </a:pPr>
            <a:r>
              <a:rPr lang="en-GB" dirty="0"/>
              <a:t>Helium (or hydrogen)</a:t>
            </a:r>
          </a:p>
          <a:p>
            <a:pPr marL="228600" indent="-228600">
              <a:buAutoNum type="arabicPeriod"/>
            </a:pPr>
            <a:r>
              <a:rPr lang="en-GB" dirty="0"/>
              <a:t>The nose</a:t>
            </a:r>
          </a:p>
          <a:p>
            <a:pPr marL="228600" indent="-228600">
              <a:buAutoNum type="arabicPeriod"/>
            </a:pPr>
            <a:r>
              <a:rPr lang="en-GB" dirty="0"/>
              <a:t>Boeing 747</a:t>
            </a:r>
          </a:p>
          <a:p>
            <a:pPr marL="228600" indent="-228600">
              <a:buAutoNum type="arabicPeriod"/>
            </a:pPr>
            <a:endParaRPr lang="en-GB" dirty="0"/>
          </a:p>
          <a:p>
            <a:pPr marL="228600" indent="-228600">
              <a:buAutoNum type="arabicPeriod"/>
            </a:pPr>
            <a:endParaRPr lang="en-GB" dirty="0"/>
          </a:p>
          <a:p>
            <a:endParaRPr lang="en-GB" dirty="0"/>
          </a:p>
        </p:txBody>
      </p:sp>
      <p:sp>
        <p:nvSpPr>
          <p:cNvPr id="4" name="Slide Number Placeholder 3"/>
          <p:cNvSpPr>
            <a:spLocks noGrp="1"/>
          </p:cNvSpPr>
          <p:nvPr>
            <p:ph type="sldNum" sz="quarter" idx="5"/>
          </p:nvPr>
        </p:nvSpPr>
        <p:spPr/>
        <p:txBody>
          <a:bodyPr/>
          <a:lstStyle/>
          <a:p>
            <a:fld id="{4B1FDE9B-D284-4A2B-A5DC-F95FEDA08114}" type="slidenum">
              <a:rPr lang="en-GB" smtClean="0"/>
              <a:t>17</a:t>
            </a:fld>
            <a:endParaRPr lang="en-GB"/>
          </a:p>
        </p:txBody>
      </p:sp>
    </p:spTree>
    <p:extLst>
      <p:ext uri="{BB962C8B-B14F-4D97-AF65-F5344CB8AC3E}">
        <p14:creationId xmlns:p14="http://schemas.microsoft.com/office/powerpoint/2010/main" val="1041253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Talking points: </a:t>
            </a:r>
          </a:p>
          <a:p>
            <a:r>
              <a:rPr lang="en-GB" dirty="0"/>
              <a:t>As a general rule, planes get bigger and / or faster over time – but it depends on the purpose of the plane. Concorde, the supersonic plane, was quite small as this allowed it to travel at supersonic speed.</a:t>
            </a:r>
          </a:p>
        </p:txBody>
      </p:sp>
      <p:sp>
        <p:nvSpPr>
          <p:cNvPr id="4" name="Slide Number Placeholder 3"/>
          <p:cNvSpPr>
            <a:spLocks noGrp="1"/>
          </p:cNvSpPr>
          <p:nvPr>
            <p:ph type="sldNum" sz="quarter" idx="5"/>
          </p:nvPr>
        </p:nvSpPr>
        <p:spPr/>
        <p:txBody>
          <a:bodyPr/>
          <a:lstStyle/>
          <a:p>
            <a:fld id="{4B1FDE9B-D284-4A2B-A5DC-F95FEDA08114}" type="slidenum">
              <a:rPr lang="en-GB" smtClean="0"/>
              <a:t>18</a:t>
            </a:fld>
            <a:endParaRPr lang="en-GB"/>
          </a:p>
        </p:txBody>
      </p:sp>
    </p:spTree>
    <p:extLst>
      <p:ext uri="{BB962C8B-B14F-4D97-AF65-F5344CB8AC3E}">
        <p14:creationId xmlns:p14="http://schemas.microsoft.com/office/powerpoint/2010/main" val="2626896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Top Trumps can be printed and cut out. </a:t>
            </a:r>
          </a:p>
        </p:txBody>
      </p:sp>
      <p:sp>
        <p:nvSpPr>
          <p:cNvPr id="4" name="Slide Number Placeholder 3"/>
          <p:cNvSpPr>
            <a:spLocks noGrp="1"/>
          </p:cNvSpPr>
          <p:nvPr>
            <p:ph type="sldNum" sz="quarter" idx="5"/>
          </p:nvPr>
        </p:nvSpPr>
        <p:spPr/>
        <p:txBody>
          <a:bodyPr/>
          <a:lstStyle/>
          <a:p>
            <a:fld id="{4B1FDE9B-D284-4A2B-A5DC-F95FEDA08114}" type="slidenum">
              <a:rPr lang="en-GB" smtClean="0"/>
              <a:t>19</a:t>
            </a:fld>
            <a:endParaRPr lang="en-GB"/>
          </a:p>
        </p:txBody>
      </p:sp>
    </p:spTree>
    <p:extLst>
      <p:ext uri="{BB962C8B-B14F-4D97-AF65-F5344CB8AC3E}">
        <p14:creationId xmlns:p14="http://schemas.microsoft.com/office/powerpoint/2010/main" val="860262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1FDE9B-D284-4A2B-A5DC-F95FEDA08114}" type="slidenum">
              <a:rPr lang="en-GB" smtClean="0"/>
              <a:t>20</a:t>
            </a:fld>
            <a:endParaRPr lang="en-GB"/>
          </a:p>
        </p:txBody>
      </p:sp>
    </p:spTree>
    <p:extLst>
      <p:ext uri="{BB962C8B-B14F-4D97-AF65-F5344CB8AC3E}">
        <p14:creationId xmlns:p14="http://schemas.microsoft.com/office/powerpoint/2010/main" val="132870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find out more about the Marshall family at: history.marshallgroup.co.uk</a:t>
            </a:r>
          </a:p>
          <a:p>
            <a:endParaRPr lang="en-GB" dirty="0"/>
          </a:p>
        </p:txBody>
      </p:sp>
      <p:sp>
        <p:nvSpPr>
          <p:cNvPr id="4" name="Slide Number Placeholder 3"/>
          <p:cNvSpPr>
            <a:spLocks noGrp="1"/>
          </p:cNvSpPr>
          <p:nvPr>
            <p:ph type="sldNum" sz="quarter" idx="5"/>
          </p:nvPr>
        </p:nvSpPr>
        <p:spPr/>
        <p:txBody>
          <a:bodyPr/>
          <a:lstStyle/>
          <a:p>
            <a:fld id="{4B1FDE9B-D284-4A2B-A5DC-F95FEDA08114}" type="slidenum">
              <a:rPr lang="en-GB" smtClean="0"/>
              <a:t>3</a:t>
            </a:fld>
            <a:endParaRPr lang="en-GB"/>
          </a:p>
        </p:txBody>
      </p:sp>
    </p:spTree>
    <p:extLst>
      <p:ext uri="{BB962C8B-B14F-4D97-AF65-F5344CB8AC3E}">
        <p14:creationId xmlns:p14="http://schemas.microsoft.com/office/powerpoint/2010/main" val="1995529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1FDE9B-D284-4A2B-A5DC-F95FEDA08114}" type="slidenum">
              <a:rPr lang="en-GB" smtClean="0"/>
              <a:t>21</a:t>
            </a:fld>
            <a:endParaRPr lang="en-GB"/>
          </a:p>
        </p:txBody>
      </p:sp>
    </p:spTree>
    <p:extLst>
      <p:ext uri="{BB962C8B-B14F-4D97-AF65-F5344CB8AC3E}">
        <p14:creationId xmlns:p14="http://schemas.microsoft.com/office/powerpoint/2010/main" val="3870472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Talking points: </a:t>
            </a:r>
          </a:p>
          <a:p>
            <a:r>
              <a:rPr lang="en-GB" dirty="0"/>
              <a:t>The building has a camouflage paint decoration. Camouflage is a type of decoration that makes things harder to spot against a background of greenery. </a:t>
            </a:r>
          </a:p>
          <a:p>
            <a:br>
              <a:rPr lang="en-GB" dirty="0"/>
            </a:br>
            <a:r>
              <a:rPr lang="en-GB" dirty="0"/>
              <a:t>The air hanger would have been painted to disguise it. It would have been a target for the enemy. Destroying an air hangar would probably destroy the planes within it. </a:t>
            </a:r>
          </a:p>
        </p:txBody>
      </p:sp>
      <p:sp>
        <p:nvSpPr>
          <p:cNvPr id="4" name="Slide Number Placeholder 3"/>
          <p:cNvSpPr>
            <a:spLocks noGrp="1"/>
          </p:cNvSpPr>
          <p:nvPr>
            <p:ph type="sldNum" sz="quarter" idx="5"/>
          </p:nvPr>
        </p:nvSpPr>
        <p:spPr/>
        <p:txBody>
          <a:bodyPr/>
          <a:lstStyle/>
          <a:p>
            <a:fld id="{4B1FDE9B-D284-4A2B-A5DC-F95FEDA08114}" type="slidenum">
              <a:rPr lang="en-GB" smtClean="0"/>
              <a:t>22</a:t>
            </a:fld>
            <a:endParaRPr lang="en-GB"/>
          </a:p>
        </p:txBody>
      </p:sp>
    </p:spTree>
    <p:extLst>
      <p:ext uri="{BB962C8B-B14F-4D97-AF65-F5344CB8AC3E}">
        <p14:creationId xmlns:p14="http://schemas.microsoft.com/office/powerpoint/2010/main" val="2055477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Talking points:</a:t>
            </a:r>
          </a:p>
          <a:p>
            <a:r>
              <a:rPr lang="en-GB" dirty="0"/>
              <a:t>The pilots are wearing very thick, warm clothing, including a lined collar. </a:t>
            </a:r>
          </a:p>
          <a:p>
            <a:r>
              <a:rPr lang="en-GB" dirty="0"/>
              <a:t>The boiler suit also increases warmth as there are fewer gaps for body heat to escape and cold air to get in. </a:t>
            </a:r>
          </a:p>
          <a:p>
            <a:r>
              <a:rPr lang="en-GB" dirty="0"/>
              <a:t>The boiler suit is made of practical, hard-wearing fabric, so it would last longer.</a:t>
            </a:r>
          </a:p>
          <a:p>
            <a:endParaRPr lang="en-GB" dirty="0"/>
          </a:p>
          <a:p>
            <a:r>
              <a:rPr lang="en-GB" dirty="0"/>
              <a:t>In WW2, planes had very little insulation and minimal heating – so staying warm was important for pilots and crew. </a:t>
            </a:r>
          </a:p>
        </p:txBody>
      </p:sp>
      <p:sp>
        <p:nvSpPr>
          <p:cNvPr id="4" name="Slide Number Placeholder 3"/>
          <p:cNvSpPr>
            <a:spLocks noGrp="1"/>
          </p:cNvSpPr>
          <p:nvPr>
            <p:ph type="sldNum" sz="quarter" idx="5"/>
          </p:nvPr>
        </p:nvSpPr>
        <p:spPr/>
        <p:txBody>
          <a:bodyPr/>
          <a:lstStyle/>
          <a:p>
            <a:fld id="{4B1FDE9B-D284-4A2B-A5DC-F95FEDA08114}" type="slidenum">
              <a:rPr lang="en-GB" smtClean="0"/>
              <a:t>23</a:t>
            </a:fld>
            <a:endParaRPr lang="en-GB"/>
          </a:p>
        </p:txBody>
      </p:sp>
    </p:spTree>
    <p:extLst>
      <p:ext uri="{BB962C8B-B14F-4D97-AF65-F5344CB8AC3E}">
        <p14:creationId xmlns:p14="http://schemas.microsoft.com/office/powerpoint/2010/main" val="3286465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the stronger suggestions are: </a:t>
            </a:r>
          </a:p>
          <a:p>
            <a:pPr marL="171450" indent="-171450">
              <a:buFont typeface="Arial" panose="020B0604020202020204" pitchFamily="34" charset="0"/>
              <a:buChar char="•"/>
            </a:pPr>
            <a:r>
              <a:rPr lang="en-GB" dirty="0"/>
              <a:t>Understands how an aircraft works. This makes it easier to fly planes as you know what a plane can and can’t do. You can tell if your plane might need maintenance, for example. </a:t>
            </a:r>
          </a:p>
          <a:p>
            <a:pPr marL="171450" indent="-171450">
              <a:buFont typeface="Arial" panose="020B0604020202020204" pitchFamily="34" charset="0"/>
              <a:buChar char="•"/>
            </a:pPr>
            <a:r>
              <a:rPr lang="en-GB" dirty="0"/>
              <a:t>Can work as part of a team. A WW2 plane might also include another pilot, a navigator to work out where to go, and a gunner to defend the plane, so they had to work as a team. </a:t>
            </a:r>
          </a:p>
          <a:p>
            <a:pPr marL="171450" indent="-171450">
              <a:buFont typeface="Arial" panose="020B0604020202020204" pitchFamily="34" charset="0"/>
              <a:buChar char="•"/>
            </a:pPr>
            <a:r>
              <a:rPr lang="en-GB" dirty="0"/>
              <a:t>Can remain calm. Pilots have to make lots of decisions, and remaining calm helps them think more clearly. WW2 pilots were often flying under difficult circumstances, for instance, being attacked by enemy aircraft. </a:t>
            </a:r>
          </a:p>
          <a:p>
            <a:pPr marL="171450" indent="-171450">
              <a:buFont typeface="Arial" panose="020B0604020202020204" pitchFamily="34" charset="0"/>
              <a:buChar char="•"/>
            </a:pPr>
            <a:r>
              <a:rPr lang="en-GB" dirty="0"/>
              <a:t>Speaks clearly – a pilot in WW2 had to give out orders under difficult conditions. It was important everyone could hear and understand them.</a:t>
            </a:r>
          </a:p>
          <a:p>
            <a:pPr marL="171450" indent="-171450">
              <a:buFont typeface="Arial" panose="020B0604020202020204" pitchFamily="34" charset="0"/>
              <a:buChar char="•"/>
            </a:pPr>
            <a:r>
              <a:rPr lang="en-GB" dirty="0"/>
              <a:t>Can think quickly – the speed at which a plane can fly means pilots have to think quickly. </a:t>
            </a:r>
          </a:p>
          <a:p>
            <a:pPr marL="171450" indent="-171450">
              <a:buFont typeface="Arial" panose="020B0604020202020204" pitchFamily="34" charset="0"/>
              <a:buChar char="•"/>
            </a:pPr>
            <a:endParaRPr lang="en-GB" dirty="0"/>
          </a:p>
          <a:p>
            <a:r>
              <a:rPr lang="en-GB" dirty="0"/>
              <a:t>All the other skills are useful life skills – but aren’t necessary for being a pilot.</a:t>
            </a:r>
          </a:p>
          <a:p>
            <a:endParaRPr lang="en-GB" dirty="0"/>
          </a:p>
        </p:txBody>
      </p:sp>
      <p:sp>
        <p:nvSpPr>
          <p:cNvPr id="4" name="Slide Number Placeholder 3"/>
          <p:cNvSpPr>
            <a:spLocks noGrp="1"/>
          </p:cNvSpPr>
          <p:nvPr>
            <p:ph type="sldNum" sz="quarter" idx="5"/>
          </p:nvPr>
        </p:nvSpPr>
        <p:spPr/>
        <p:txBody>
          <a:bodyPr/>
          <a:lstStyle/>
          <a:p>
            <a:fld id="{4B1FDE9B-D284-4A2B-A5DC-F95FEDA08114}" type="slidenum">
              <a:rPr lang="en-GB" smtClean="0"/>
              <a:t>24</a:t>
            </a:fld>
            <a:endParaRPr lang="en-GB"/>
          </a:p>
        </p:txBody>
      </p:sp>
    </p:spTree>
    <p:extLst>
      <p:ext uri="{BB962C8B-B14F-4D97-AF65-F5344CB8AC3E}">
        <p14:creationId xmlns:p14="http://schemas.microsoft.com/office/powerpoint/2010/main" val="2813328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 points</a:t>
            </a:r>
          </a:p>
          <a:p>
            <a:r>
              <a:rPr lang="en-GB" dirty="0"/>
              <a:t>If a pilot created this type of record today, how would it be different? </a:t>
            </a:r>
          </a:p>
          <a:p>
            <a:r>
              <a:rPr lang="en-GB" dirty="0"/>
              <a:t>How many times a day did Commander Wells fly?</a:t>
            </a:r>
          </a:p>
          <a:p>
            <a:r>
              <a:rPr lang="en-GB" dirty="0"/>
              <a:t>What role did he play in the plane?</a:t>
            </a:r>
          </a:p>
          <a:p>
            <a:r>
              <a:rPr lang="en-GB" dirty="0"/>
              <a:t>What is the benefit of a second pilot, pupil or passenger?</a:t>
            </a:r>
          </a:p>
          <a:p>
            <a:r>
              <a:rPr lang="en-GB" dirty="0"/>
              <a:t>A DH 82 is a De Havilland Tiger Moth </a:t>
            </a:r>
          </a:p>
        </p:txBody>
      </p:sp>
      <p:sp>
        <p:nvSpPr>
          <p:cNvPr id="4" name="Slide Number Placeholder 3"/>
          <p:cNvSpPr>
            <a:spLocks noGrp="1"/>
          </p:cNvSpPr>
          <p:nvPr>
            <p:ph type="sldNum" sz="quarter" idx="5"/>
          </p:nvPr>
        </p:nvSpPr>
        <p:spPr/>
        <p:txBody>
          <a:bodyPr/>
          <a:lstStyle/>
          <a:p>
            <a:fld id="{4B1FDE9B-D284-4A2B-A5DC-F95FEDA08114}" type="slidenum">
              <a:rPr lang="en-GB" smtClean="0"/>
              <a:t>25</a:t>
            </a:fld>
            <a:endParaRPr lang="en-GB"/>
          </a:p>
        </p:txBody>
      </p:sp>
    </p:spTree>
    <p:extLst>
      <p:ext uri="{BB962C8B-B14F-4D97-AF65-F5344CB8AC3E}">
        <p14:creationId xmlns:p14="http://schemas.microsoft.com/office/powerpoint/2010/main" val="2457577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Talking points: </a:t>
            </a:r>
          </a:p>
          <a:p>
            <a:r>
              <a:rPr lang="en-GB" dirty="0"/>
              <a:t>Some women had worked at Marshall before WW2 – but only in small numbers and they did not work on the planes. </a:t>
            </a:r>
          </a:p>
          <a:p>
            <a:r>
              <a:rPr lang="en-GB" dirty="0"/>
              <a:t>During WW2, the number of women working at Marshall increased significantly.</a:t>
            </a:r>
          </a:p>
          <a:p>
            <a:r>
              <a:rPr lang="en-GB" dirty="0"/>
              <a:t>Today, there are lots of women who work at Marshall – and the company is even run by a woman. </a:t>
            </a:r>
          </a:p>
        </p:txBody>
      </p:sp>
      <p:sp>
        <p:nvSpPr>
          <p:cNvPr id="4" name="Slide Number Placeholder 3"/>
          <p:cNvSpPr>
            <a:spLocks noGrp="1"/>
          </p:cNvSpPr>
          <p:nvPr>
            <p:ph type="sldNum" sz="quarter" idx="5"/>
          </p:nvPr>
        </p:nvSpPr>
        <p:spPr/>
        <p:txBody>
          <a:bodyPr/>
          <a:lstStyle/>
          <a:p>
            <a:fld id="{4B1FDE9B-D284-4A2B-A5DC-F95FEDA08114}" type="slidenum">
              <a:rPr lang="en-GB" smtClean="0"/>
              <a:t>26</a:t>
            </a:fld>
            <a:endParaRPr lang="en-GB"/>
          </a:p>
        </p:txBody>
      </p:sp>
    </p:spTree>
    <p:extLst>
      <p:ext uri="{BB962C8B-B14F-4D97-AF65-F5344CB8AC3E}">
        <p14:creationId xmlns:p14="http://schemas.microsoft.com/office/powerpoint/2010/main" val="2641564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Talking point: although women didn’t fly planes in combat in WW2, they still had an important role as pilots. Many planes still needed to be flown – for instance, flying a repaired plane back to its RAF base or an important military figure to a meeting.</a:t>
            </a:r>
          </a:p>
          <a:p>
            <a:endParaRPr lang="en-GB" dirty="0"/>
          </a:p>
          <a:p>
            <a:r>
              <a:rPr lang="en-GB" dirty="0"/>
              <a:t>Molly Rose flew nearly 500 planes in three years – which shows how busy these female pilots were. </a:t>
            </a:r>
          </a:p>
        </p:txBody>
      </p:sp>
      <p:sp>
        <p:nvSpPr>
          <p:cNvPr id="4" name="Slide Number Placeholder 3"/>
          <p:cNvSpPr>
            <a:spLocks noGrp="1"/>
          </p:cNvSpPr>
          <p:nvPr>
            <p:ph type="sldNum" sz="quarter" idx="5"/>
          </p:nvPr>
        </p:nvSpPr>
        <p:spPr/>
        <p:txBody>
          <a:bodyPr/>
          <a:lstStyle/>
          <a:p>
            <a:fld id="{4B1FDE9B-D284-4A2B-A5DC-F95FEDA08114}" type="slidenum">
              <a:rPr lang="en-GB" smtClean="0"/>
              <a:t>27</a:t>
            </a:fld>
            <a:endParaRPr lang="en-GB"/>
          </a:p>
        </p:txBody>
      </p:sp>
    </p:spTree>
    <p:extLst>
      <p:ext uri="{BB962C8B-B14F-4D97-AF65-F5344CB8AC3E}">
        <p14:creationId xmlns:p14="http://schemas.microsoft.com/office/powerpoint/2010/main" val="946754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1FDE9B-D284-4A2B-A5DC-F95FEDA08114}" type="slidenum">
              <a:rPr lang="en-GB" smtClean="0"/>
              <a:t>28</a:t>
            </a:fld>
            <a:endParaRPr lang="en-GB"/>
          </a:p>
        </p:txBody>
      </p:sp>
    </p:spTree>
    <p:extLst>
      <p:ext uri="{BB962C8B-B14F-4D97-AF65-F5344CB8AC3E}">
        <p14:creationId xmlns:p14="http://schemas.microsoft.com/office/powerpoint/2010/main" val="1820497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1FDE9B-D284-4A2B-A5DC-F95FEDA08114}" type="slidenum">
              <a:rPr lang="en-GB" smtClean="0"/>
              <a:t>29</a:t>
            </a:fld>
            <a:endParaRPr lang="en-GB"/>
          </a:p>
        </p:txBody>
      </p:sp>
    </p:spTree>
    <p:extLst>
      <p:ext uri="{BB962C8B-B14F-4D97-AF65-F5344CB8AC3E}">
        <p14:creationId xmlns:p14="http://schemas.microsoft.com/office/powerpoint/2010/main" val="3138436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Talking point: </a:t>
            </a:r>
          </a:p>
          <a:p>
            <a:r>
              <a:rPr lang="en-GB" dirty="0"/>
              <a:t>The C-130 Hercules has been a common sight in the skies around Cambridge.</a:t>
            </a:r>
          </a:p>
          <a:p>
            <a:r>
              <a:rPr lang="en-GB" dirty="0"/>
              <a:t>The RAF no longer uses C-130 planes but many other </a:t>
            </a:r>
            <a:r>
              <a:rPr lang="en-GB" dirty="0" err="1"/>
              <a:t>airforces</a:t>
            </a:r>
            <a:r>
              <a:rPr lang="en-GB" dirty="0"/>
              <a:t> do. </a:t>
            </a:r>
          </a:p>
        </p:txBody>
      </p:sp>
      <p:sp>
        <p:nvSpPr>
          <p:cNvPr id="4" name="Slide Number Placeholder 3"/>
          <p:cNvSpPr>
            <a:spLocks noGrp="1"/>
          </p:cNvSpPr>
          <p:nvPr>
            <p:ph type="sldNum" sz="quarter" idx="5"/>
          </p:nvPr>
        </p:nvSpPr>
        <p:spPr/>
        <p:txBody>
          <a:bodyPr/>
          <a:lstStyle/>
          <a:p>
            <a:fld id="{4B1FDE9B-D284-4A2B-A5DC-F95FEDA08114}" type="slidenum">
              <a:rPr lang="en-GB" smtClean="0"/>
              <a:t>30</a:t>
            </a:fld>
            <a:endParaRPr lang="en-GB"/>
          </a:p>
        </p:txBody>
      </p:sp>
    </p:spTree>
    <p:extLst>
      <p:ext uri="{BB962C8B-B14F-4D97-AF65-F5344CB8AC3E}">
        <p14:creationId xmlns:p14="http://schemas.microsoft.com/office/powerpoint/2010/main" val="1416197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Marshall’s history website contains hundreds of old photos, documents and other resources.  </a:t>
            </a:r>
          </a:p>
          <a:p>
            <a:r>
              <a:rPr lang="en-GB" dirty="0"/>
              <a:t>It is scrollable content, using a lot of imagery and animation.  It is suitable for school use. </a:t>
            </a:r>
          </a:p>
        </p:txBody>
      </p:sp>
      <p:sp>
        <p:nvSpPr>
          <p:cNvPr id="4" name="Slide Number Placeholder 3"/>
          <p:cNvSpPr>
            <a:spLocks noGrp="1"/>
          </p:cNvSpPr>
          <p:nvPr>
            <p:ph type="sldNum" sz="quarter" idx="5"/>
          </p:nvPr>
        </p:nvSpPr>
        <p:spPr/>
        <p:txBody>
          <a:bodyPr/>
          <a:lstStyle/>
          <a:p>
            <a:fld id="{4B1FDE9B-D284-4A2B-A5DC-F95FEDA08114}" type="slidenum">
              <a:rPr lang="en-GB" smtClean="0"/>
              <a:t>4</a:t>
            </a:fld>
            <a:endParaRPr lang="en-GB"/>
          </a:p>
        </p:txBody>
      </p:sp>
    </p:spTree>
    <p:extLst>
      <p:ext uri="{BB962C8B-B14F-4D97-AF65-F5344CB8AC3E}">
        <p14:creationId xmlns:p14="http://schemas.microsoft.com/office/powerpoint/2010/main" val="844001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Talking point: some students may have seen the hangars at Cambridge Airport from Newmarket Road. </a:t>
            </a:r>
          </a:p>
        </p:txBody>
      </p:sp>
      <p:sp>
        <p:nvSpPr>
          <p:cNvPr id="4" name="Slide Number Placeholder 3"/>
          <p:cNvSpPr>
            <a:spLocks noGrp="1"/>
          </p:cNvSpPr>
          <p:nvPr>
            <p:ph type="sldNum" sz="quarter" idx="5"/>
          </p:nvPr>
        </p:nvSpPr>
        <p:spPr/>
        <p:txBody>
          <a:bodyPr/>
          <a:lstStyle/>
          <a:p>
            <a:fld id="{4B1FDE9B-D284-4A2B-A5DC-F95FEDA08114}" type="slidenum">
              <a:rPr lang="en-GB" smtClean="0"/>
              <a:t>31</a:t>
            </a:fld>
            <a:endParaRPr lang="en-GB"/>
          </a:p>
        </p:txBody>
      </p:sp>
    </p:spTree>
    <p:extLst>
      <p:ext uri="{BB962C8B-B14F-4D97-AF65-F5344CB8AC3E}">
        <p14:creationId xmlns:p14="http://schemas.microsoft.com/office/powerpoint/2010/main" val="2214753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Talking point: why didn’t they paint the plane with camouflage? </a:t>
            </a:r>
          </a:p>
        </p:txBody>
      </p:sp>
      <p:sp>
        <p:nvSpPr>
          <p:cNvPr id="4" name="Slide Number Placeholder 3"/>
          <p:cNvSpPr>
            <a:spLocks noGrp="1"/>
          </p:cNvSpPr>
          <p:nvPr>
            <p:ph type="sldNum" sz="quarter" idx="5"/>
          </p:nvPr>
        </p:nvSpPr>
        <p:spPr/>
        <p:txBody>
          <a:bodyPr/>
          <a:lstStyle/>
          <a:p>
            <a:fld id="{4B1FDE9B-D284-4A2B-A5DC-F95FEDA08114}" type="slidenum">
              <a:rPr lang="en-GB" smtClean="0"/>
              <a:t>32</a:t>
            </a:fld>
            <a:endParaRPr lang="en-GB"/>
          </a:p>
        </p:txBody>
      </p:sp>
    </p:spTree>
    <p:extLst>
      <p:ext uri="{BB962C8B-B14F-4D97-AF65-F5344CB8AC3E}">
        <p14:creationId xmlns:p14="http://schemas.microsoft.com/office/powerpoint/2010/main" val="1095218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1FDE9B-D284-4A2B-A5DC-F95FEDA08114}" type="slidenum">
              <a:rPr lang="en-GB" smtClean="0"/>
              <a:t>33</a:t>
            </a:fld>
            <a:endParaRPr lang="en-GB"/>
          </a:p>
        </p:txBody>
      </p:sp>
    </p:spTree>
    <p:extLst>
      <p:ext uri="{BB962C8B-B14F-4D97-AF65-F5344CB8AC3E}">
        <p14:creationId xmlns:p14="http://schemas.microsoft.com/office/powerpoint/2010/main" val="1357574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1FDE9B-D284-4A2B-A5DC-F95FEDA08114}" type="slidenum">
              <a:rPr lang="en-GB" smtClean="0"/>
              <a:t>34</a:t>
            </a:fld>
            <a:endParaRPr lang="en-GB"/>
          </a:p>
        </p:txBody>
      </p:sp>
    </p:spTree>
    <p:extLst>
      <p:ext uri="{BB962C8B-B14F-4D97-AF65-F5344CB8AC3E}">
        <p14:creationId xmlns:p14="http://schemas.microsoft.com/office/powerpoint/2010/main" val="857523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Talking points: this exercise can be completed using Google Maps.</a:t>
            </a:r>
          </a:p>
          <a:p>
            <a:r>
              <a:rPr lang="en-GB" dirty="0"/>
              <a:t>Answers:</a:t>
            </a:r>
          </a:p>
          <a:p>
            <a:r>
              <a:rPr lang="en-GB" dirty="0"/>
              <a:t>Austria – Vienna / 1,234 km / Germany, Czechia, Belgium, North Sea</a:t>
            </a:r>
          </a:p>
          <a:p>
            <a:r>
              <a:rPr lang="en-GB" dirty="0"/>
              <a:t>Bangladesh – Dhaka / 7,962km / several countries, including Poland, Germany, Belarus, Uzbekistan, Nepal</a:t>
            </a:r>
          </a:p>
          <a:p>
            <a:r>
              <a:rPr lang="en-GB" dirty="0"/>
              <a:t>Cameroon – </a:t>
            </a:r>
            <a:r>
              <a:rPr lang="en-GB" dirty="0" err="1"/>
              <a:t>Yaounde</a:t>
            </a:r>
            <a:r>
              <a:rPr lang="en-GB" dirty="0"/>
              <a:t> / 5,465 km / Nigeria, Algeria, France, English Channel</a:t>
            </a:r>
          </a:p>
          <a:p>
            <a:r>
              <a:rPr lang="en-GB" dirty="0"/>
              <a:t>Canada – Ottawa / 5,342 km / Atlantic Ocean, Ireland</a:t>
            </a:r>
          </a:p>
          <a:p>
            <a:r>
              <a:rPr lang="en-GB" dirty="0"/>
              <a:t>Denmark – Copenhagen / 900 km / North Sea</a:t>
            </a:r>
          </a:p>
          <a:p>
            <a:r>
              <a:rPr lang="en-GB" dirty="0"/>
              <a:t>Norway – Oslo / 1,076 km / North Sea</a:t>
            </a:r>
          </a:p>
          <a:p>
            <a:r>
              <a:rPr lang="en-GB" dirty="0"/>
              <a:t>Qatar – Doha / 5,213 km / several countries including Kuwait, Syria, Turkey, Romania</a:t>
            </a:r>
          </a:p>
          <a:p>
            <a:r>
              <a:rPr lang="en-GB" dirty="0"/>
              <a:t>United States – Washington DC / 5,879 km / Canada, Ireland, Atlantic Ocean</a:t>
            </a:r>
          </a:p>
        </p:txBody>
      </p:sp>
      <p:sp>
        <p:nvSpPr>
          <p:cNvPr id="4" name="Slide Number Placeholder 3"/>
          <p:cNvSpPr>
            <a:spLocks noGrp="1"/>
          </p:cNvSpPr>
          <p:nvPr>
            <p:ph type="sldNum" sz="quarter" idx="5"/>
          </p:nvPr>
        </p:nvSpPr>
        <p:spPr/>
        <p:txBody>
          <a:bodyPr/>
          <a:lstStyle/>
          <a:p>
            <a:fld id="{4B1FDE9B-D284-4A2B-A5DC-F95FEDA08114}" type="slidenum">
              <a:rPr lang="en-GB" smtClean="0"/>
              <a:t>35</a:t>
            </a:fld>
            <a:endParaRPr lang="en-GB"/>
          </a:p>
        </p:txBody>
      </p:sp>
    </p:spTree>
    <p:extLst>
      <p:ext uri="{BB962C8B-B14F-4D97-AF65-F5344CB8AC3E}">
        <p14:creationId xmlns:p14="http://schemas.microsoft.com/office/powerpoint/2010/main" val="11154675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1FDE9B-D284-4A2B-A5DC-F95FEDA08114}" type="slidenum">
              <a:rPr lang="en-GB" smtClean="0"/>
              <a:t>36</a:t>
            </a:fld>
            <a:endParaRPr lang="en-GB"/>
          </a:p>
        </p:txBody>
      </p:sp>
    </p:spTree>
    <p:extLst>
      <p:ext uri="{BB962C8B-B14F-4D97-AF65-F5344CB8AC3E}">
        <p14:creationId xmlns:p14="http://schemas.microsoft.com/office/powerpoint/2010/main" val="2911821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1FDE9B-D284-4A2B-A5DC-F95FEDA08114}" type="slidenum">
              <a:rPr lang="en-GB" smtClean="0"/>
              <a:t>37</a:t>
            </a:fld>
            <a:endParaRPr lang="en-GB"/>
          </a:p>
        </p:txBody>
      </p:sp>
    </p:spTree>
    <p:extLst>
      <p:ext uri="{BB962C8B-B14F-4D97-AF65-F5344CB8AC3E}">
        <p14:creationId xmlns:p14="http://schemas.microsoft.com/office/powerpoint/2010/main" val="16655928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Talking point: Concorde is no longer in use today. </a:t>
            </a:r>
          </a:p>
          <a:p>
            <a:endParaRPr lang="en-GB" dirty="0"/>
          </a:p>
          <a:p>
            <a:r>
              <a:rPr lang="en-GB" dirty="0"/>
              <a:t>As it could only carry a small number of passengers, it was very expensive to run. </a:t>
            </a:r>
          </a:p>
          <a:p>
            <a:endParaRPr lang="en-GB" dirty="0"/>
          </a:p>
          <a:p>
            <a:r>
              <a:rPr lang="en-GB" dirty="0"/>
              <a:t>It was also involved in a very serious accident, which meant people lost confidence in it. </a:t>
            </a:r>
          </a:p>
          <a:p>
            <a:endParaRPr lang="en-GB" dirty="0"/>
          </a:p>
          <a:p>
            <a:r>
              <a:rPr lang="en-GB" dirty="0"/>
              <a:t>There are currently no other supersonic planes in use. </a:t>
            </a:r>
          </a:p>
        </p:txBody>
      </p:sp>
      <p:sp>
        <p:nvSpPr>
          <p:cNvPr id="4" name="Slide Number Placeholder 3"/>
          <p:cNvSpPr>
            <a:spLocks noGrp="1"/>
          </p:cNvSpPr>
          <p:nvPr>
            <p:ph type="sldNum" sz="quarter" idx="5"/>
          </p:nvPr>
        </p:nvSpPr>
        <p:spPr/>
        <p:txBody>
          <a:bodyPr/>
          <a:lstStyle/>
          <a:p>
            <a:fld id="{4B1FDE9B-D284-4A2B-A5DC-F95FEDA08114}" type="slidenum">
              <a:rPr lang="en-GB" smtClean="0"/>
              <a:t>38</a:t>
            </a:fld>
            <a:endParaRPr lang="en-GB"/>
          </a:p>
        </p:txBody>
      </p:sp>
    </p:spTree>
    <p:extLst>
      <p:ext uri="{BB962C8B-B14F-4D97-AF65-F5344CB8AC3E}">
        <p14:creationId xmlns:p14="http://schemas.microsoft.com/office/powerpoint/2010/main" val="3322840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see a video of the nose lowering here: </a:t>
            </a:r>
            <a:r>
              <a:rPr lang="en-GB" dirty="0">
                <a:hlinkClick r:id="rId3"/>
              </a:rPr>
              <a:t>Concorde droop nose and visor test – YouTube</a:t>
            </a:r>
            <a:endParaRPr lang="en-GB" dirty="0"/>
          </a:p>
          <a:p>
            <a:endParaRPr lang="en-GB" dirty="0"/>
          </a:p>
        </p:txBody>
      </p:sp>
      <p:sp>
        <p:nvSpPr>
          <p:cNvPr id="4" name="Slide Number Placeholder 3"/>
          <p:cNvSpPr>
            <a:spLocks noGrp="1"/>
          </p:cNvSpPr>
          <p:nvPr>
            <p:ph type="sldNum" sz="quarter" idx="5"/>
          </p:nvPr>
        </p:nvSpPr>
        <p:spPr/>
        <p:txBody>
          <a:bodyPr/>
          <a:lstStyle/>
          <a:p>
            <a:fld id="{4B1FDE9B-D284-4A2B-A5DC-F95FEDA08114}" type="slidenum">
              <a:rPr lang="en-GB" smtClean="0"/>
              <a:t>39</a:t>
            </a:fld>
            <a:endParaRPr lang="en-GB"/>
          </a:p>
        </p:txBody>
      </p:sp>
    </p:spTree>
    <p:extLst>
      <p:ext uri="{BB962C8B-B14F-4D97-AF65-F5344CB8AC3E}">
        <p14:creationId xmlns:p14="http://schemas.microsoft.com/office/powerpoint/2010/main" val="21606991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a:t>
            </a:r>
          </a:p>
          <a:p>
            <a:r>
              <a:rPr lang="en-GB" dirty="0"/>
              <a:t>Kingfisher</a:t>
            </a:r>
          </a:p>
          <a:p>
            <a:r>
              <a:rPr lang="en-GB" dirty="0"/>
              <a:t>Bullet train</a:t>
            </a:r>
          </a:p>
          <a:p>
            <a:r>
              <a:rPr lang="en-GB" dirty="0"/>
              <a:t>Racing car</a:t>
            </a:r>
          </a:p>
        </p:txBody>
      </p:sp>
      <p:sp>
        <p:nvSpPr>
          <p:cNvPr id="4" name="Slide Number Placeholder 3"/>
          <p:cNvSpPr>
            <a:spLocks noGrp="1"/>
          </p:cNvSpPr>
          <p:nvPr>
            <p:ph type="sldNum" sz="quarter" idx="5"/>
          </p:nvPr>
        </p:nvSpPr>
        <p:spPr/>
        <p:txBody>
          <a:bodyPr/>
          <a:lstStyle/>
          <a:p>
            <a:fld id="{4B1FDE9B-D284-4A2B-A5DC-F95FEDA08114}" type="slidenum">
              <a:rPr lang="en-GB" smtClean="0"/>
              <a:t>40</a:t>
            </a:fld>
            <a:endParaRPr lang="en-GB"/>
          </a:p>
        </p:txBody>
      </p:sp>
    </p:spTree>
    <p:extLst>
      <p:ext uri="{BB962C8B-B14F-4D97-AF65-F5344CB8AC3E}">
        <p14:creationId xmlns:p14="http://schemas.microsoft.com/office/powerpoint/2010/main" val="243855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a:t>
            </a:r>
          </a:p>
          <a:p>
            <a:r>
              <a:rPr lang="en-GB" dirty="0"/>
              <a:t>David Marshall starts work in Trinity College, Cambridge: 1887</a:t>
            </a:r>
          </a:p>
          <a:p>
            <a:r>
              <a:rPr lang="en-GB" dirty="0"/>
              <a:t>The Brunswick Motor Car Company opens: 1909</a:t>
            </a:r>
          </a:p>
          <a:p>
            <a:r>
              <a:rPr lang="en-GB" dirty="0"/>
              <a:t>An air ship crash lands in Cambridge: 1912</a:t>
            </a:r>
          </a:p>
          <a:p>
            <a:r>
              <a:rPr lang="en-GB" dirty="0"/>
              <a:t>Marshall takes on its first apprentices: 1920</a:t>
            </a:r>
          </a:p>
          <a:p>
            <a:r>
              <a:rPr lang="en-GB" dirty="0"/>
              <a:t>Marshall opens its first aerodrome in Cambridge: 1929</a:t>
            </a:r>
          </a:p>
          <a:p>
            <a:r>
              <a:rPr lang="en-GB" dirty="0"/>
              <a:t>Marshall opens a garage in Peterborough: 1946</a:t>
            </a:r>
          </a:p>
          <a:p>
            <a:r>
              <a:rPr lang="en-GB" dirty="0" err="1"/>
              <a:t>Richarda</a:t>
            </a:r>
            <a:r>
              <a:rPr lang="en-GB" dirty="0"/>
              <a:t> Morrow-Tait pilots a plane around the world: 1948</a:t>
            </a:r>
          </a:p>
          <a:p>
            <a:r>
              <a:rPr lang="en-GB" dirty="0"/>
              <a:t>Marshall becomes the UK’s designated company for the RAF Hercules plane: 1966</a:t>
            </a:r>
          </a:p>
          <a:p>
            <a:r>
              <a:rPr lang="en-GB" dirty="0"/>
              <a:t>Marshall launches Marshall </a:t>
            </a:r>
            <a:r>
              <a:rPr lang="en-GB" dirty="0" err="1"/>
              <a:t>Thermo</a:t>
            </a:r>
            <a:r>
              <a:rPr lang="en-GB" dirty="0"/>
              <a:t> King: 1972</a:t>
            </a:r>
          </a:p>
          <a:p>
            <a:r>
              <a:rPr lang="en-GB" dirty="0"/>
              <a:t>A sled made by Marshall orbits the Earth 121 times: 1985</a:t>
            </a:r>
          </a:p>
          <a:p>
            <a:r>
              <a:rPr lang="en-GB" dirty="0"/>
              <a:t>The first Chariots of Fire charity race takes place in Cambridge: 1992</a:t>
            </a:r>
          </a:p>
          <a:p>
            <a:r>
              <a:rPr lang="en-GB" dirty="0"/>
              <a:t>A Marshall hovercraft appears in a James Bond film: 2002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1FDE9B-D284-4A2B-A5DC-F95FEDA08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9172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a:t>
            </a:r>
          </a:p>
          <a:p>
            <a:pPr marL="228600" indent="-228600">
              <a:buAutoNum type="arabicPeriod"/>
            </a:pPr>
            <a:r>
              <a:rPr lang="en-GB" dirty="0"/>
              <a:t>Concorde</a:t>
            </a:r>
          </a:p>
          <a:p>
            <a:pPr marL="228600" indent="-228600">
              <a:buAutoNum type="arabicPeriod"/>
            </a:pPr>
            <a:r>
              <a:rPr lang="en-GB" dirty="0"/>
              <a:t>Boeing 747</a:t>
            </a:r>
          </a:p>
          <a:p>
            <a:pPr marL="228600" indent="-228600">
              <a:buAutoNum type="arabicPeriod"/>
            </a:pPr>
            <a:r>
              <a:rPr lang="en-GB" dirty="0"/>
              <a:t>Boeing 747</a:t>
            </a:r>
          </a:p>
        </p:txBody>
      </p:sp>
      <p:sp>
        <p:nvSpPr>
          <p:cNvPr id="4" name="Slide Number Placeholder 3"/>
          <p:cNvSpPr>
            <a:spLocks noGrp="1"/>
          </p:cNvSpPr>
          <p:nvPr>
            <p:ph type="sldNum" sz="quarter" idx="5"/>
          </p:nvPr>
        </p:nvSpPr>
        <p:spPr/>
        <p:txBody>
          <a:bodyPr/>
          <a:lstStyle/>
          <a:p>
            <a:fld id="{4B1FDE9B-D284-4A2B-A5DC-F95FEDA08114}" type="slidenum">
              <a:rPr lang="en-GB" smtClean="0"/>
              <a:t>41</a:t>
            </a:fld>
            <a:endParaRPr lang="en-GB"/>
          </a:p>
        </p:txBody>
      </p:sp>
    </p:spTree>
    <p:extLst>
      <p:ext uri="{BB962C8B-B14F-4D97-AF65-F5344CB8AC3E}">
        <p14:creationId xmlns:p14="http://schemas.microsoft.com/office/powerpoint/2010/main" val="25952035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see a video of the nose lowering here: </a:t>
            </a:r>
            <a:r>
              <a:rPr lang="en-GB" dirty="0">
                <a:hlinkClick r:id="rId3"/>
              </a:rPr>
              <a:t>Concorde droop nose and visor test – YouTube</a:t>
            </a:r>
            <a:endParaRPr lang="en-GB" dirty="0"/>
          </a:p>
          <a:p>
            <a:endParaRPr lang="en-GB" dirty="0"/>
          </a:p>
        </p:txBody>
      </p:sp>
      <p:sp>
        <p:nvSpPr>
          <p:cNvPr id="4" name="Slide Number Placeholder 3"/>
          <p:cNvSpPr>
            <a:spLocks noGrp="1"/>
          </p:cNvSpPr>
          <p:nvPr>
            <p:ph type="sldNum" sz="quarter" idx="5"/>
          </p:nvPr>
        </p:nvSpPr>
        <p:spPr/>
        <p:txBody>
          <a:bodyPr/>
          <a:lstStyle/>
          <a:p>
            <a:fld id="{4B1FDE9B-D284-4A2B-A5DC-F95FEDA08114}" type="slidenum">
              <a:rPr lang="en-GB" smtClean="0"/>
              <a:t>42</a:t>
            </a:fld>
            <a:endParaRPr lang="en-GB"/>
          </a:p>
        </p:txBody>
      </p:sp>
    </p:spTree>
    <p:extLst>
      <p:ext uri="{BB962C8B-B14F-4D97-AF65-F5344CB8AC3E}">
        <p14:creationId xmlns:p14="http://schemas.microsoft.com/office/powerpoint/2010/main" val="3677760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1FDE9B-D284-4A2B-A5DC-F95FEDA08114}" type="slidenum">
              <a:rPr lang="en-GB" smtClean="0"/>
              <a:t>43</a:t>
            </a:fld>
            <a:endParaRPr lang="en-GB"/>
          </a:p>
        </p:txBody>
      </p:sp>
    </p:spTree>
    <p:extLst>
      <p:ext uri="{BB962C8B-B14F-4D97-AF65-F5344CB8AC3E}">
        <p14:creationId xmlns:p14="http://schemas.microsoft.com/office/powerpoint/2010/main" val="42686685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1FDE9B-D284-4A2B-A5DC-F95FEDA08114}" type="slidenum">
              <a:rPr lang="en-GB" smtClean="0"/>
              <a:t>44</a:t>
            </a:fld>
            <a:endParaRPr lang="en-GB"/>
          </a:p>
        </p:txBody>
      </p:sp>
    </p:spTree>
    <p:extLst>
      <p:ext uri="{BB962C8B-B14F-4D97-AF65-F5344CB8AC3E}">
        <p14:creationId xmlns:p14="http://schemas.microsoft.com/office/powerpoint/2010/main" val="28896271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1FDE9B-D284-4A2B-A5DC-F95FEDA08114}" type="slidenum">
              <a:rPr lang="en-GB" smtClean="0"/>
              <a:t>45</a:t>
            </a:fld>
            <a:endParaRPr lang="en-GB"/>
          </a:p>
        </p:txBody>
      </p:sp>
    </p:spTree>
    <p:extLst>
      <p:ext uri="{BB962C8B-B14F-4D97-AF65-F5344CB8AC3E}">
        <p14:creationId xmlns:p14="http://schemas.microsoft.com/office/powerpoint/2010/main" val="4933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1FDE9B-D284-4A2B-A5DC-F95FEDA08114}" type="slidenum">
              <a:rPr lang="en-GB" smtClean="0"/>
              <a:t>46</a:t>
            </a:fld>
            <a:endParaRPr lang="en-GB"/>
          </a:p>
        </p:txBody>
      </p:sp>
    </p:spTree>
    <p:extLst>
      <p:ext uri="{BB962C8B-B14F-4D97-AF65-F5344CB8AC3E}">
        <p14:creationId xmlns:p14="http://schemas.microsoft.com/office/powerpoint/2010/main" val="2263525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1FDE9B-D284-4A2B-A5DC-F95FEDA08114}" type="slidenum">
              <a:rPr lang="en-GB" smtClean="0"/>
              <a:t>47</a:t>
            </a:fld>
            <a:endParaRPr lang="en-GB"/>
          </a:p>
        </p:txBody>
      </p:sp>
    </p:spTree>
    <p:extLst>
      <p:ext uri="{BB962C8B-B14F-4D97-AF65-F5344CB8AC3E}">
        <p14:creationId xmlns:p14="http://schemas.microsoft.com/office/powerpoint/2010/main" val="21261664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Talking points: the East Anglian Air Ambulance still operates today</a:t>
            </a:r>
          </a:p>
          <a:p>
            <a:endParaRPr lang="en-GB" dirty="0"/>
          </a:p>
        </p:txBody>
      </p:sp>
      <p:sp>
        <p:nvSpPr>
          <p:cNvPr id="4" name="Slide Number Placeholder 3"/>
          <p:cNvSpPr>
            <a:spLocks noGrp="1"/>
          </p:cNvSpPr>
          <p:nvPr>
            <p:ph type="sldNum" sz="quarter" idx="5"/>
          </p:nvPr>
        </p:nvSpPr>
        <p:spPr/>
        <p:txBody>
          <a:bodyPr/>
          <a:lstStyle/>
          <a:p>
            <a:fld id="{4B1FDE9B-D284-4A2B-A5DC-F95FEDA08114}" type="slidenum">
              <a:rPr lang="en-GB" smtClean="0"/>
              <a:t>48</a:t>
            </a:fld>
            <a:endParaRPr lang="en-GB"/>
          </a:p>
        </p:txBody>
      </p:sp>
    </p:spTree>
    <p:extLst>
      <p:ext uri="{BB962C8B-B14F-4D97-AF65-F5344CB8AC3E}">
        <p14:creationId xmlns:p14="http://schemas.microsoft.com/office/powerpoint/2010/main" val="27213209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Talking points: the East Anglian Air Ambulance still operates today</a:t>
            </a:r>
          </a:p>
          <a:p>
            <a:endParaRPr lang="en-GB" dirty="0"/>
          </a:p>
        </p:txBody>
      </p:sp>
      <p:sp>
        <p:nvSpPr>
          <p:cNvPr id="4" name="Slide Number Placeholder 3"/>
          <p:cNvSpPr>
            <a:spLocks noGrp="1"/>
          </p:cNvSpPr>
          <p:nvPr>
            <p:ph type="sldNum" sz="quarter" idx="5"/>
          </p:nvPr>
        </p:nvSpPr>
        <p:spPr/>
        <p:txBody>
          <a:bodyPr/>
          <a:lstStyle/>
          <a:p>
            <a:fld id="{4B1FDE9B-D284-4A2B-A5DC-F95FEDA08114}" type="slidenum">
              <a:rPr lang="en-GB" smtClean="0"/>
              <a:t>49</a:t>
            </a:fld>
            <a:endParaRPr lang="en-GB"/>
          </a:p>
        </p:txBody>
      </p:sp>
    </p:spTree>
    <p:extLst>
      <p:ext uri="{BB962C8B-B14F-4D97-AF65-F5344CB8AC3E}">
        <p14:creationId xmlns:p14="http://schemas.microsoft.com/office/powerpoint/2010/main" val="36676997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1FDE9B-D284-4A2B-A5DC-F95FEDA08114}" type="slidenum">
              <a:rPr lang="en-GB" smtClean="0"/>
              <a:t>50</a:t>
            </a:fld>
            <a:endParaRPr lang="en-GB"/>
          </a:p>
        </p:txBody>
      </p:sp>
    </p:spTree>
    <p:extLst>
      <p:ext uri="{BB962C8B-B14F-4D97-AF65-F5344CB8AC3E}">
        <p14:creationId xmlns:p14="http://schemas.microsoft.com/office/powerpoint/2010/main" val="2368388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1FDE9B-D284-4A2B-A5DC-F95FEDA08114}" type="slidenum">
              <a:rPr lang="en-GB" smtClean="0"/>
              <a:t>6</a:t>
            </a:fld>
            <a:endParaRPr lang="en-GB"/>
          </a:p>
        </p:txBody>
      </p:sp>
    </p:spTree>
    <p:extLst>
      <p:ext uri="{BB962C8B-B14F-4D97-AF65-F5344CB8AC3E}">
        <p14:creationId xmlns:p14="http://schemas.microsoft.com/office/powerpoint/2010/main" val="15047026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1FDE9B-D284-4A2B-A5DC-F95FEDA08114}" type="slidenum">
              <a:rPr lang="en-GB" smtClean="0"/>
              <a:t>51</a:t>
            </a:fld>
            <a:endParaRPr lang="en-GB"/>
          </a:p>
        </p:txBody>
      </p:sp>
    </p:spTree>
    <p:extLst>
      <p:ext uri="{BB962C8B-B14F-4D97-AF65-F5344CB8AC3E}">
        <p14:creationId xmlns:p14="http://schemas.microsoft.com/office/powerpoint/2010/main" val="1377360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a:t>
            </a:r>
          </a:p>
          <a:p>
            <a:pPr marL="228600" indent="-228600">
              <a:buAutoNum type="arabicPeriod"/>
            </a:pPr>
            <a:r>
              <a:rPr lang="en-GB" dirty="0"/>
              <a:t>False</a:t>
            </a:r>
          </a:p>
          <a:p>
            <a:pPr marL="228600" indent="-228600">
              <a:buAutoNum type="arabicPeriod"/>
            </a:pPr>
            <a:r>
              <a:rPr lang="en-GB" dirty="0"/>
              <a:t>True</a:t>
            </a:r>
          </a:p>
          <a:p>
            <a:pPr marL="228600" indent="-228600">
              <a:buAutoNum type="arabicPeriod"/>
            </a:pPr>
            <a:r>
              <a:rPr lang="en-GB" dirty="0"/>
              <a:t>True (most of the time). Helicopters can fly faster than an ambulance can drive.</a:t>
            </a:r>
          </a:p>
          <a:p>
            <a:pPr marL="228600" indent="-228600">
              <a:buAutoNum type="arabicPeriod"/>
            </a:pPr>
            <a:r>
              <a:rPr lang="en-GB" dirty="0"/>
              <a:t>False.</a:t>
            </a:r>
          </a:p>
          <a:p>
            <a:pPr marL="228600" indent="-228600">
              <a:buAutoNum type="arabicPeriod"/>
            </a:pPr>
            <a:r>
              <a:rPr lang="en-GB" dirty="0"/>
              <a:t>True</a:t>
            </a:r>
          </a:p>
        </p:txBody>
      </p:sp>
      <p:sp>
        <p:nvSpPr>
          <p:cNvPr id="4" name="Slide Number Placeholder 3"/>
          <p:cNvSpPr>
            <a:spLocks noGrp="1"/>
          </p:cNvSpPr>
          <p:nvPr>
            <p:ph type="sldNum" sz="quarter" idx="5"/>
          </p:nvPr>
        </p:nvSpPr>
        <p:spPr/>
        <p:txBody>
          <a:bodyPr/>
          <a:lstStyle/>
          <a:p>
            <a:fld id="{4B1FDE9B-D284-4A2B-A5DC-F95FEDA08114}" type="slidenum">
              <a:rPr lang="en-GB" smtClean="0"/>
              <a:t>52</a:t>
            </a:fld>
            <a:endParaRPr lang="en-GB"/>
          </a:p>
        </p:txBody>
      </p:sp>
    </p:spTree>
    <p:extLst>
      <p:ext uri="{BB962C8B-B14F-4D97-AF65-F5344CB8AC3E}">
        <p14:creationId xmlns:p14="http://schemas.microsoft.com/office/powerpoint/2010/main" val="22464178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1FDE9B-D284-4A2B-A5DC-F95FEDA08114}" type="slidenum">
              <a:rPr lang="en-GB" smtClean="0"/>
              <a:t>53</a:t>
            </a:fld>
            <a:endParaRPr lang="en-GB"/>
          </a:p>
        </p:txBody>
      </p:sp>
    </p:spTree>
    <p:extLst>
      <p:ext uri="{BB962C8B-B14F-4D97-AF65-F5344CB8AC3E}">
        <p14:creationId xmlns:p14="http://schemas.microsoft.com/office/powerpoint/2010/main" val="7139584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a:t>
            </a:r>
          </a:p>
          <a:p>
            <a:endParaRPr lang="en-GB" dirty="0"/>
          </a:p>
          <a:p>
            <a:pPr marL="228600" indent="-228600">
              <a:buAutoNum type="arabicPeriod"/>
            </a:pPr>
            <a:r>
              <a:rPr lang="en-GB" dirty="0"/>
              <a:t>15 minutes</a:t>
            </a:r>
          </a:p>
          <a:p>
            <a:pPr marL="228600" indent="-228600">
              <a:buAutoNum type="arabicPeriod"/>
            </a:pPr>
            <a:r>
              <a:rPr lang="en-GB" dirty="0"/>
              <a:t>981 to Sydney</a:t>
            </a:r>
          </a:p>
          <a:p>
            <a:pPr marL="228600" indent="-228600">
              <a:buAutoNum type="arabicPeriod"/>
            </a:pPr>
            <a:r>
              <a:rPr lang="en-GB" dirty="0"/>
              <a:t>No, it is delayed.</a:t>
            </a:r>
          </a:p>
          <a:p>
            <a:pPr marL="228600" indent="-228600">
              <a:buAutoNum type="arabicPeriod"/>
            </a:pPr>
            <a:r>
              <a:rPr lang="en-GB" dirty="0"/>
              <a:t>New York.</a:t>
            </a:r>
          </a:p>
        </p:txBody>
      </p:sp>
      <p:sp>
        <p:nvSpPr>
          <p:cNvPr id="4" name="Slide Number Placeholder 3"/>
          <p:cNvSpPr>
            <a:spLocks noGrp="1"/>
          </p:cNvSpPr>
          <p:nvPr>
            <p:ph type="sldNum" sz="quarter" idx="5"/>
          </p:nvPr>
        </p:nvSpPr>
        <p:spPr/>
        <p:txBody>
          <a:bodyPr/>
          <a:lstStyle/>
          <a:p>
            <a:fld id="{4B1FDE9B-D284-4A2B-A5DC-F95FEDA08114}" type="slidenum">
              <a:rPr lang="en-GB" smtClean="0"/>
              <a:t>54</a:t>
            </a:fld>
            <a:endParaRPr lang="en-GB"/>
          </a:p>
        </p:txBody>
      </p:sp>
    </p:spTree>
    <p:extLst>
      <p:ext uri="{BB962C8B-B14F-4D97-AF65-F5344CB8AC3E}">
        <p14:creationId xmlns:p14="http://schemas.microsoft.com/office/powerpoint/2010/main" val="29119417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Talking points:</a:t>
            </a:r>
          </a:p>
          <a:p>
            <a:r>
              <a:rPr lang="en-GB" dirty="0"/>
              <a:t>What other examples of jobs can people think of? </a:t>
            </a:r>
          </a:p>
        </p:txBody>
      </p:sp>
      <p:sp>
        <p:nvSpPr>
          <p:cNvPr id="4" name="Slide Number Placeholder 3"/>
          <p:cNvSpPr>
            <a:spLocks noGrp="1"/>
          </p:cNvSpPr>
          <p:nvPr>
            <p:ph type="sldNum" sz="quarter" idx="5"/>
          </p:nvPr>
        </p:nvSpPr>
        <p:spPr/>
        <p:txBody>
          <a:bodyPr/>
          <a:lstStyle/>
          <a:p>
            <a:fld id="{4B1FDE9B-D284-4A2B-A5DC-F95FEDA08114}" type="slidenum">
              <a:rPr lang="en-GB" smtClean="0"/>
              <a:t>55</a:t>
            </a:fld>
            <a:endParaRPr lang="en-GB"/>
          </a:p>
        </p:txBody>
      </p:sp>
    </p:spTree>
    <p:extLst>
      <p:ext uri="{BB962C8B-B14F-4D97-AF65-F5344CB8AC3E}">
        <p14:creationId xmlns:p14="http://schemas.microsoft.com/office/powerpoint/2010/main" val="37796393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Talking points:</a:t>
            </a:r>
          </a:p>
          <a:p>
            <a:r>
              <a:rPr lang="en-GB" dirty="0"/>
              <a:t>There are different reasons for and against various features.</a:t>
            </a:r>
          </a:p>
          <a:p>
            <a:r>
              <a:rPr lang="en-GB" dirty="0"/>
              <a:t>For instance, building an airport near houses means the people who live in the houses will hear a lot of noise. But it does mean there is somewhere convenient for the airport workers to live. </a:t>
            </a:r>
          </a:p>
          <a:p>
            <a:endParaRPr lang="en-GB" dirty="0"/>
          </a:p>
          <a:p>
            <a:r>
              <a:rPr lang="en-GB" dirty="0"/>
              <a:t>Similarly, building in the countryside might mean there is less disturbance from the airport – but it also means it is further for people to travel. </a:t>
            </a:r>
          </a:p>
        </p:txBody>
      </p:sp>
      <p:sp>
        <p:nvSpPr>
          <p:cNvPr id="4" name="Slide Number Placeholder 3"/>
          <p:cNvSpPr>
            <a:spLocks noGrp="1"/>
          </p:cNvSpPr>
          <p:nvPr>
            <p:ph type="sldNum" sz="quarter" idx="5"/>
          </p:nvPr>
        </p:nvSpPr>
        <p:spPr/>
        <p:txBody>
          <a:bodyPr/>
          <a:lstStyle/>
          <a:p>
            <a:fld id="{4B1FDE9B-D284-4A2B-A5DC-F95FEDA08114}" type="slidenum">
              <a:rPr lang="en-GB" smtClean="0"/>
              <a:t>56</a:t>
            </a:fld>
            <a:endParaRPr lang="en-GB"/>
          </a:p>
        </p:txBody>
      </p:sp>
    </p:spTree>
    <p:extLst>
      <p:ext uri="{BB962C8B-B14F-4D97-AF65-F5344CB8AC3E}">
        <p14:creationId xmlns:p14="http://schemas.microsoft.com/office/powerpoint/2010/main" val="19115351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1FDE9B-D284-4A2B-A5DC-F95FEDA08114}" type="slidenum">
              <a:rPr lang="en-GB" smtClean="0"/>
              <a:t>57</a:t>
            </a:fld>
            <a:endParaRPr lang="en-GB"/>
          </a:p>
        </p:txBody>
      </p:sp>
    </p:spTree>
    <p:extLst>
      <p:ext uri="{BB962C8B-B14F-4D97-AF65-F5344CB8AC3E}">
        <p14:creationId xmlns:p14="http://schemas.microsoft.com/office/powerpoint/2010/main" val="39909483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1FDE9B-D284-4A2B-A5DC-F95FEDA08114}" type="slidenum">
              <a:rPr lang="en-GB" smtClean="0"/>
              <a:t>58</a:t>
            </a:fld>
            <a:endParaRPr lang="en-GB"/>
          </a:p>
        </p:txBody>
      </p:sp>
    </p:spTree>
    <p:extLst>
      <p:ext uri="{BB962C8B-B14F-4D97-AF65-F5344CB8AC3E}">
        <p14:creationId xmlns:p14="http://schemas.microsoft.com/office/powerpoint/2010/main" val="2325935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1FDE9B-D284-4A2B-A5DC-F95FEDA08114}" type="slidenum">
              <a:rPr lang="en-GB" smtClean="0"/>
              <a:t>59</a:t>
            </a:fld>
            <a:endParaRPr lang="en-GB"/>
          </a:p>
        </p:txBody>
      </p:sp>
    </p:spTree>
    <p:extLst>
      <p:ext uri="{BB962C8B-B14F-4D97-AF65-F5344CB8AC3E}">
        <p14:creationId xmlns:p14="http://schemas.microsoft.com/office/powerpoint/2010/main" val="3108737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1FDE9B-D284-4A2B-A5DC-F95FEDA08114}" type="slidenum">
              <a:rPr lang="en-GB" smtClean="0"/>
              <a:t>7</a:t>
            </a:fld>
            <a:endParaRPr lang="en-GB"/>
          </a:p>
        </p:txBody>
      </p:sp>
    </p:spTree>
    <p:extLst>
      <p:ext uri="{BB962C8B-B14F-4D97-AF65-F5344CB8AC3E}">
        <p14:creationId xmlns:p14="http://schemas.microsoft.com/office/powerpoint/2010/main" val="315115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Talking points: Airships were one of the earliest ways to travel by air.</a:t>
            </a:r>
          </a:p>
          <a:p>
            <a:r>
              <a:rPr lang="en-GB" dirty="0"/>
              <a:t>They travelled very slowly – 25 miles per hour – compared to modern planes. </a:t>
            </a:r>
          </a:p>
          <a:p>
            <a:r>
              <a:rPr lang="en-GB" dirty="0"/>
              <a:t>Airships were originally filled with hydrogen gas. Hydrogen is very flammable – and this led to some terrible accidents. People stopped using airships after these accidents.</a:t>
            </a:r>
          </a:p>
          <a:p>
            <a:r>
              <a:rPr lang="en-GB" dirty="0"/>
              <a:t>Modern airships use helium. However, helium is limited in its supply. </a:t>
            </a:r>
          </a:p>
          <a:p>
            <a:r>
              <a:rPr lang="en-GB" dirty="0"/>
              <a:t>Some people think airships could be the future as they do not emit fuel pollution like a plane. They are a greener and more sustainable way to travel. </a:t>
            </a:r>
          </a:p>
        </p:txBody>
      </p:sp>
      <p:sp>
        <p:nvSpPr>
          <p:cNvPr id="4" name="Slide Number Placeholder 3"/>
          <p:cNvSpPr>
            <a:spLocks noGrp="1"/>
          </p:cNvSpPr>
          <p:nvPr>
            <p:ph type="sldNum" sz="quarter" idx="5"/>
          </p:nvPr>
        </p:nvSpPr>
        <p:spPr/>
        <p:txBody>
          <a:bodyPr/>
          <a:lstStyle/>
          <a:p>
            <a:fld id="{4B1FDE9B-D284-4A2B-A5DC-F95FEDA08114}" type="slidenum">
              <a:rPr lang="en-GB" smtClean="0"/>
              <a:t>8</a:t>
            </a:fld>
            <a:endParaRPr lang="en-GB"/>
          </a:p>
        </p:txBody>
      </p:sp>
    </p:spTree>
    <p:extLst>
      <p:ext uri="{BB962C8B-B14F-4D97-AF65-F5344CB8AC3E}">
        <p14:creationId xmlns:p14="http://schemas.microsoft.com/office/powerpoint/2010/main" val="2176770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Talking point: The first ever plane was the Wright Flyer in 1903.  The Gipsy Moth is only twenty years later – and already people are learning to fly.  It is four times faster than the airship. </a:t>
            </a:r>
          </a:p>
        </p:txBody>
      </p:sp>
      <p:sp>
        <p:nvSpPr>
          <p:cNvPr id="4" name="Slide Number Placeholder 3"/>
          <p:cNvSpPr>
            <a:spLocks noGrp="1"/>
          </p:cNvSpPr>
          <p:nvPr>
            <p:ph type="sldNum" sz="quarter" idx="5"/>
          </p:nvPr>
        </p:nvSpPr>
        <p:spPr/>
        <p:txBody>
          <a:bodyPr/>
          <a:lstStyle/>
          <a:p>
            <a:fld id="{4B1FDE9B-D284-4A2B-A5DC-F95FEDA08114}" type="slidenum">
              <a:rPr lang="en-GB" smtClean="0"/>
              <a:t>9</a:t>
            </a:fld>
            <a:endParaRPr lang="en-GB"/>
          </a:p>
        </p:txBody>
      </p:sp>
    </p:spTree>
    <p:extLst>
      <p:ext uri="{BB962C8B-B14F-4D97-AF65-F5344CB8AC3E}">
        <p14:creationId xmlns:p14="http://schemas.microsoft.com/office/powerpoint/2010/main" val="1420163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Talking point: the picture shows ‘mid-air refuelling’ – when one plane gives fuel to another plane while they are both flying. This technique was invented in Cambridge by Marshall. </a:t>
            </a:r>
          </a:p>
        </p:txBody>
      </p:sp>
      <p:sp>
        <p:nvSpPr>
          <p:cNvPr id="4" name="Slide Number Placeholder 3"/>
          <p:cNvSpPr>
            <a:spLocks noGrp="1"/>
          </p:cNvSpPr>
          <p:nvPr>
            <p:ph type="sldNum" sz="quarter" idx="5"/>
          </p:nvPr>
        </p:nvSpPr>
        <p:spPr/>
        <p:txBody>
          <a:bodyPr/>
          <a:lstStyle/>
          <a:p>
            <a:fld id="{4B1FDE9B-D284-4A2B-A5DC-F95FEDA08114}" type="slidenum">
              <a:rPr lang="en-GB" smtClean="0"/>
              <a:t>10</a:t>
            </a:fld>
            <a:endParaRPr lang="en-GB"/>
          </a:p>
        </p:txBody>
      </p:sp>
    </p:spTree>
    <p:extLst>
      <p:ext uri="{BB962C8B-B14F-4D97-AF65-F5344CB8AC3E}">
        <p14:creationId xmlns:p14="http://schemas.microsoft.com/office/powerpoint/2010/main" val="2099024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00F3C5-4EDF-53C3-97D3-C631685CC7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4872" y="159489"/>
            <a:ext cx="11862256" cy="6539022"/>
          </a:xfrm>
          <a:prstGeom prst="rect">
            <a:avLst/>
          </a:prstGeom>
        </p:spPr>
      </p:pic>
    </p:spTree>
    <p:extLst>
      <p:ext uri="{BB962C8B-B14F-4D97-AF65-F5344CB8AC3E}">
        <p14:creationId xmlns:p14="http://schemas.microsoft.com/office/powerpoint/2010/main" val="20317153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B939-733F-EBC4-0776-9935A0A7941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2E5D84-CB9B-FE31-37BA-A21B6687B5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8FAF3E-A319-1A2E-51F6-AFF508C18026}"/>
              </a:ext>
            </a:extLst>
          </p:cNvPr>
          <p:cNvSpPr>
            <a:spLocks noGrp="1"/>
          </p:cNvSpPr>
          <p:nvPr>
            <p:ph type="dt" sz="half" idx="10"/>
          </p:nvPr>
        </p:nvSpPr>
        <p:spPr/>
        <p:txBody>
          <a:bodyPr/>
          <a:lstStyle/>
          <a:p>
            <a:fld id="{7DF3BBA7-B4FB-4AEE-92CF-734D2B75272D}" type="datetimeFigureOut">
              <a:rPr lang="en-GB" smtClean="0"/>
              <a:t>29/11/2023</a:t>
            </a:fld>
            <a:endParaRPr lang="en-GB"/>
          </a:p>
        </p:txBody>
      </p:sp>
      <p:sp>
        <p:nvSpPr>
          <p:cNvPr id="5" name="Footer Placeholder 4">
            <a:extLst>
              <a:ext uri="{FF2B5EF4-FFF2-40B4-BE49-F238E27FC236}">
                <a16:creationId xmlns:a16="http://schemas.microsoft.com/office/drawing/2014/main" id="{D897F519-B4F2-C476-D3D3-D1F466D96C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E29092-0138-A76E-1D53-9BE62A700A58}"/>
              </a:ext>
            </a:extLst>
          </p:cNvPr>
          <p:cNvSpPr>
            <a:spLocks noGrp="1"/>
          </p:cNvSpPr>
          <p:nvPr>
            <p:ph type="sldNum" sz="quarter" idx="12"/>
          </p:nvPr>
        </p:nvSpPr>
        <p:spPr/>
        <p:txBody>
          <a:bodyPr/>
          <a:lstStyle/>
          <a:p>
            <a:fld id="{8E4625AE-2550-48E9-B93B-0A345D934418}" type="slidenum">
              <a:rPr lang="en-GB" smtClean="0"/>
              <a:t>‹#›</a:t>
            </a:fld>
            <a:endParaRPr lang="en-GB"/>
          </a:p>
        </p:txBody>
      </p:sp>
    </p:spTree>
    <p:extLst>
      <p:ext uri="{BB962C8B-B14F-4D97-AF65-F5344CB8AC3E}">
        <p14:creationId xmlns:p14="http://schemas.microsoft.com/office/powerpoint/2010/main" val="130828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FDB2AA-8D90-16C1-8485-5A26E08024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3CFBBB-4E5D-C4FB-AECC-DA3383E931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77411-4EB9-94DC-6F02-C7CD714D1FAE}"/>
              </a:ext>
            </a:extLst>
          </p:cNvPr>
          <p:cNvSpPr>
            <a:spLocks noGrp="1"/>
          </p:cNvSpPr>
          <p:nvPr>
            <p:ph type="dt" sz="half" idx="10"/>
          </p:nvPr>
        </p:nvSpPr>
        <p:spPr/>
        <p:txBody>
          <a:bodyPr/>
          <a:lstStyle/>
          <a:p>
            <a:fld id="{7DF3BBA7-B4FB-4AEE-92CF-734D2B75272D}" type="datetimeFigureOut">
              <a:rPr lang="en-GB" smtClean="0"/>
              <a:t>29/11/2023</a:t>
            </a:fld>
            <a:endParaRPr lang="en-GB"/>
          </a:p>
        </p:txBody>
      </p:sp>
      <p:sp>
        <p:nvSpPr>
          <p:cNvPr id="5" name="Footer Placeholder 4">
            <a:extLst>
              <a:ext uri="{FF2B5EF4-FFF2-40B4-BE49-F238E27FC236}">
                <a16:creationId xmlns:a16="http://schemas.microsoft.com/office/drawing/2014/main" id="{1F6A42C6-4EB5-0A2A-A0FF-9C9450D34E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D8DFCE-87AD-E63A-9084-7D3CAD236E5A}"/>
              </a:ext>
            </a:extLst>
          </p:cNvPr>
          <p:cNvSpPr>
            <a:spLocks noGrp="1"/>
          </p:cNvSpPr>
          <p:nvPr>
            <p:ph type="sldNum" sz="quarter" idx="12"/>
          </p:nvPr>
        </p:nvSpPr>
        <p:spPr/>
        <p:txBody>
          <a:bodyPr/>
          <a:lstStyle/>
          <a:p>
            <a:fld id="{8E4625AE-2550-48E9-B93B-0A345D934418}" type="slidenum">
              <a:rPr lang="en-GB" smtClean="0"/>
              <a:t>‹#›</a:t>
            </a:fld>
            <a:endParaRPr lang="en-GB"/>
          </a:p>
        </p:txBody>
      </p:sp>
    </p:spTree>
    <p:extLst>
      <p:ext uri="{BB962C8B-B14F-4D97-AF65-F5344CB8AC3E}">
        <p14:creationId xmlns:p14="http://schemas.microsoft.com/office/powerpoint/2010/main" val="3421755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Text (grill left half)">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3538A64-D0EE-D446-B8B0-46361DDD5CA2}"/>
              </a:ext>
            </a:extLst>
          </p:cNvPr>
          <p:cNvSpPr/>
          <p:nvPr userDrawn="1"/>
        </p:nvSpPr>
        <p:spPr>
          <a:xfrm>
            <a:off x="-3194" y="0"/>
            <a:ext cx="6991245" cy="6858000"/>
          </a:xfrm>
          <a:prstGeom prst="rect">
            <a:avLst/>
          </a:prstGeom>
          <a:solidFill>
            <a:srgbClr val="083A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C74A2407-B2C0-40E8-AE75-937A5BDC2EC4}"/>
              </a:ext>
            </a:extLst>
          </p:cNvPr>
          <p:cNvSpPr>
            <a:spLocks noGrp="1"/>
          </p:cNvSpPr>
          <p:nvPr>
            <p:ph type="body" sz="quarter" idx="11"/>
          </p:nvPr>
        </p:nvSpPr>
        <p:spPr>
          <a:xfrm>
            <a:off x="756389" y="514805"/>
            <a:ext cx="5339611" cy="5495702"/>
          </a:xfrm>
        </p:spPr>
        <p:txBody>
          <a:bodyPr>
            <a:noAutofit/>
          </a:bodyPr>
          <a:lstStyle>
            <a:lvl1pPr marL="0" indent="0">
              <a:buNone/>
              <a:defRPr sz="2000" b="0" i="0">
                <a:solidFill>
                  <a:schemeClr val="bg1"/>
                </a:solidFill>
                <a:latin typeface="Levenim MT" panose="02010502060101010101" pitchFamily="2" charset="-79"/>
                <a:cs typeface="Levenim MT" panose="02010502060101010101" pitchFamily="2" charset="-79"/>
              </a:defRPr>
            </a:lvl1pPr>
            <a:lvl2pPr marL="609570" indent="0">
              <a:buNone/>
              <a:defRPr sz="1867">
                <a:solidFill>
                  <a:schemeClr val="bg1"/>
                </a:solidFill>
              </a:defRPr>
            </a:lvl2pPr>
            <a:lvl3pPr marL="1219139"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dirty="0"/>
              <a:t>Click to edit Master text styles</a:t>
            </a:r>
          </a:p>
        </p:txBody>
      </p:sp>
      <p:sp>
        <p:nvSpPr>
          <p:cNvPr id="10" name="Rectangle 9">
            <a:extLst>
              <a:ext uri="{FF2B5EF4-FFF2-40B4-BE49-F238E27FC236}">
                <a16:creationId xmlns:a16="http://schemas.microsoft.com/office/drawing/2014/main" id="{B96B43FF-BF08-534A-A2E5-D7F0DD711B03}"/>
              </a:ext>
            </a:extLst>
          </p:cNvPr>
          <p:cNvSpPr/>
          <p:nvPr userDrawn="1"/>
        </p:nvSpPr>
        <p:spPr>
          <a:xfrm>
            <a:off x="-11151" y="-11151"/>
            <a:ext cx="10951698" cy="126609"/>
          </a:xfrm>
          <a:prstGeom prst="rect">
            <a:avLst/>
          </a:prstGeom>
          <a:solidFill>
            <a:srgbClr val="54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5" name="Title 5">
            <a:extLst>
              <a:ext uri="{FF2B5EF4-FFF2-40B4-BE49-F238E27FC236}">
                <a16:creationId xmlns:a16="http://schemas.microsoft.com/office/drawing/2014/main" id="{98541138-6E67-2D49-A967-8F05613CA6C8}"/>
              </a:ext>
            </a:extLst>
          </p:cNvPr>
          <p:cNvSpPr>
            <a:spLocks noGrp="1"/>
          </p:cNvSpPr>
          <p:nvPr>
            <p:ph type="title"/>
          </p:nvPr>
        </p:nvSpPr>
        <p:spPr>
          <a:xfrm>
            <a:off x="7490544" y="2564140"/>
            <a:ext cx="4305993" cy="1215717"/>
          </a:xfrm>
          <a:noFill/>
        </p:spPr>
        <p:txBody>
          <a:bodyPr wrap="square" rtlCol="0" anchor="t">
            <a:spAutoFit/>
          </a:bodyPr>
          <a:lstStyle>
            <a:lvl1pPr>
              <a:defRPr lang="en-GB" sz="4000" b="1" i="0">
                <a:solidFill>
                  <a:srgbClr val="083A58"/>
                </a:solidFill>
                <a:latin typeface="Levenim MT" panose="02010502060101010101" pitchFamily="2" charset="-79"/>
                <a:ea typeface="Helvetica 75" panose="02000503000000020004" pitchFamily="2" charset="0"/>
                <a:cs typeface="Levenim MT" panose="02010502060101010101" pitchFamily="2" charset="-79"/>
              </a:defRPr>
            </a:lvl1pPr>
          </a:lstStyle>
          <a:p>
            <a:pPr marL="0" lvl="0" defTabSz="609570"/>
            <a:r>
              <a:rPr lang="en-US" dirty="0"/>
              <a:t>Click to edit Master title style</a:t>
            </a:r>
            <a:endParaRPr lang="en-GB" dirty="0"/>
          </a:p>
        </p:txBody>
      </p:sp>
      <p:sp>
        <p:nvSpPr>
          <p:cNvPr id="27" name="Slide Number Placeholder 2">
            <a:extLst>
              <a:ext uri="{FF2B5EF4-FFF2-40B4-BE49-F238E27FC236}">
                <a16:creationId xmlns:a16="http://schemas.microsoft.com/office/drawing/2014/main" id="{82B4E252-E10D-9540-A03D-CA0DEC320267}"/>
              </a:ext>
            </a:extLst>
          </p:cNvPr>
          <p:cNvSpPr>
            <a:spLocks noGrp="1"/>
          </p:cNvSpPr>
          <p:nvPr>
            <p:ph type="sldNum" sz="quarter" idx="10"/>
          </p:nvPr>
        </p:nvSpPr>
        <p:spPr>
          <a:xfrm>
            <a:off x="10951698" y="6302023"/>
            <a:ext cx="585139" cy="365125"/>
          </a:xfrm>
          <a:prstGeom prst="rect">
            <a:avLst/>
          </a:prstGeom>
        </p:spPr>
        <p:txBody>
          <a:bodyPr/>
          <a:lstStyle>
            <a:lvl1pPr algn="r">
              <a:defRPr sz="1600" b="0">
                <a:solidFill>
                  <a:srgbClr val="083A58"/>
                </a:solidFill>
                <a:latin typeface="Levenim MT" panose="02010502060101010101" pitchFamily="2" charset="-79"/>
                <a:cs typeface="Levenim MT" panose="02010502060101010101" pitchFamily="2" charset="-79"/>
              </a:defRPr>
            </a:lvl1pPr>
          </a:lstStyle>
          <a:p>
            <a:fld id="{B17904E8-51C0-4576-B61E-F4FBE4AC2C01}" type="slidenum">
              <a:rPr lang="en-GB" smtClean="0"/>
              <a:pPr/>
              <a:t>‹#›</a:t>
            </a:fld>
            <a:endParaRPr lang="en-GB" dirty="0"/>
          </a:p>
        </p:txBody>
      </p:sp>
      <p:pic>
        <p:nvPicPr>
          <p:cNvPr id="9" name="Picture 8" descr="A picture containing text, clipart&#10;&#10;Description automatically generated">
            <a:extLst>
              <a:ext uri="{FF2B5EF4-FFF2-40B4-BE49-F238E27FC236}">
                <a16:creationId xmlns:a16="http://schemas.microsoft.com/office/drawing/2014/main" id="{B67800BB-259A-B949-8979-275E13B8F9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9864" y="6161330"/>
            <a:ext cx="2221508" cy="671900"/>
          </a:xfrm>
          <a:prstGeom prst="rect">
            <a:avLst/>
          </a:prstGeom>
        </p:spPr>
      </p:pic>
    </p:spTree>
    <p:extLst>
      <p:ext uri="{BB962C8B-B14F-4D97-AF65-F5344CB8AC3E}">
        <p14:creationId xmlns:p14="http://schemas.microsoft.com/office/powerpoint/2010/main" val="1945909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ontent/Text (grill left half)">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3538A64-D0EE-D446-B8B0-46361DDD5CA2}"/>
              </a:ext>
            </a:extLst>
          </p:cNvPr>
          <p:cNvSpPr/>
          <p:nvPr userDrawn="1"/>
        </p:nvSpPr>
        <p:spPr>
          <a:xfrm>
            <a:off x="-3194" y="0"/>
            <a:ext cx="6649321" cy="6858000"/>
          </a:xfrm>
          <a:prstGeom prst="rect">
            <a:avLst/>
          </a:prstGeom>
          <a:solidFill>
            <a:srgbClr val="083A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C74A2407-B2C0-40E8-AE75-937A5BDC2EC4}"/>
              </a:ext>
            </a:extLst>
          </p:cNvPr>
          <p:cNvSpPr>
            <a:spLocks noGrp="1"/>
          </p:cNvSpPr>
          <p:nvPr>
            <p:ph type="body" sz="quarter" idx="11"/>
          </p:nvPr>
        </p:nvSpPr>
        <p:spPr>
          <a:xfrm>
            <a:off x="756389" y="1572322"/>
            <a:ext cx="5164909" cy="4438184"/>
          </a:xfrm>
        </p:spPr>
        <p:txBody>
          <a:bodyPr>
            <a:noAutofit/>
          </a:bodyPr>
          <a:lstStyle>
            <a:lvl1pPr marL="0" indent="0">
              <a:buNone/>
              <a:defRPr sz="2000" b="0" i="0">
                <a:solidFill>
                  <a:schemeClr val="bg1"/>
                </a:solidFill>
                <a:latin typeface="Levenim MT" panose="02010502060101010101" pitchFamily="2" charset="-79"/>
                <a:cs typeface="Levenim MT" panose="02010502060101010101" pitchFamily="2" charset="-79"/>
              </a:defRPr>
            </a:lvl1pPr>
            <a:lvl2pPr marL="609570" indent="0">
              <a:buNone/>
              <a:defRPr sz="1867">
                <a:solidFill>
                  <a:schemeClr val="bg1"/>
                </a:solidFill>
              </a:defRPr>
            </a:lvl2pPr>
            <a:lvl3pPr marL="1219139"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dirty="0"/>
              <a:t>Click to edit Master text styles</a:t>
            </a:r>
          </a:p>
        </p:txBody>
      </p:sp>
      <p:sp>
        <p:nvSpPr>
          <p:cNvPr id="10" name="Rectangle 9">
            <a:extLst>
              <a:ext uri="{FF2B5EF4-FFF2-40B4-BE49-F238E27FC236}">
                <a16:creationId xmlns:a16="http://schemas.microsoft.com/office/drawing/2014/main" id="{B96B43FF-BF08-534A-A2E5-D7F0DD711B03}"/>
              </a:ext>
            </a:extLst>
          </p:cNvPr>
          <p:cNvSpPr/>
          <p:nvPr userDrawn="1"/>
        </p:nvSpPr>
        <p:spPr>
          <a:xfrm>
            <a:off x="-11151" y="-11151"/>
            <a:ext cx="10951698" cy="126609"/>
          </a:xfrm>
          <a:prstGeom prst="rect">
            <a:avLst/>
          </a:prstGeom>
          <a:solidFill>
            <a:srgbClr val="54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5" name="Title 5">
            <a:extLst>
              <a:ext uri="{FF2B5EF4-FFF2-40B4-BE49-F238E27FC236}">
                <a16:creationId xmlns:a16="http://schemas.microsoft.com/office/drawing/2014/main" id="{98541138-6E67-2D49-A967-8F05613CA6C8}"/>
              </a:ext>
            </a:extLst>
          </p:cNvPr>
          <p:cNvSpPr>
            <a:spLocks noGrp="1"/>
          </p:cNvSpPr>
          <p:nvPr>
            <p:ph type="title"/>
          </p:nvPr>
        </p:nvSpPr>
        <p:spPr>
          <a:xfrm>
            <a:off x="756389" y="333491"/>
            <a:ext cx="5164909" cy="1103379"/>
          </a:xfrm>
          <a:noFill/>
        </p:spPr>
        <p:txBody>
          <a:bodyPr wrap="square" rtlCol="0" anchor="t">
            <a:spAutoFit/>
          </a:bodyPr>
          <a:lstStyle>
            <a:lvl1pPr>
              <a:defRPr lang="en-GB" sz="3600" b="1" i="0">
                <a:solidFill>
                  <a:schemeClr val="bg1"/>
                </a:solidFill>
                <a:latin typeface="Levenim MT" panose="02010502060101010101" pitchFamily="2" charset="-79"/>
                <a:ea typeface="Helvetica 75" panose="02000503000000020004" pitchFamily="2" charset="0"/>
                <a:cs typeface="Levenim MT" panose="02010502060101010101" pitchFamily="2" charset="-79"/>
              </a:defRPr>
            </a:lvl1pPr>
          </a:lstStyle>
          <a:p>
            <a:pPr marL="0" lvl="0" defTabSz="609570"/>
            <a:r>
              <a:rPr lang="en-US" dirty="0"/>
              <a:t>Click to edit Master title style</a:t>
            </a:r>
            <a:endParaRPr lang="en-GB" dirty="0"/>
          </a:p>
        </p:txBody>
      </p:sp>
      <p:sp>
        <p:nvSpPr>
          <p:cNvPr id="9" name="Picture Placeholder 2">
            <a:extLst>
              <a:ext uri="{FF2B5EF4-FFF2-40B4-BE49-F238E27FC236}">
                <a16:creationId xmlns:a16="http://schemas.microsoft.com/office/drawing/2014/main" id="{5D1A42B6-7B39-3D47-9A40-9D96E8F83289}"/>
              </a:ext>
            </a:extLst>
          </p:cNvPr>
          <p:cNvSpPr>
            <a:spLocks noGrp="1"/>
          </p:cNvSpPr>
          <p:nvPr>
            <p:ph type="pic" sz="quarter" idx="12"/>
          </p:nvPr>
        </p:nvSpPr>
        <p:spPr>
          <a:xfrm>
            <a:off x="6906039" y="1550702"/>
            <a:ext cx="4826000" cy="4416425"/>
          </a:xfrm>
        </p:spPr>
        <p:txBody>
          <a:bodyPr>
            <a:normAutofit/>
          </a:bodyPr>
          <a:lstStyle>
            <a:lvl1pPr>
              <a:defRPr sz="2000">
                <a:latin typeface="Levenim MT" panose="02010502060101010101" pitchFamily="2" charset="-79"/>
                <a:cs typeface="Levenim MT" panose="02010502060101010101" pitchFamily="2" charset="-79"/>
              </a:defRPr>
            </a:lvl1pPr>
          </a:lstStyle>
          <a:p>
            <a:endParaRPr lang="en-US" dirty="0"/>
          </a:p>
        </p:txBody>
      </p:sp>
      <p:sp>
        <p:nvSpPr>
          <p:cNvPr id="12" name="Slide Number Placeholder 2">
            <a:extLst>
              <a:ext uri="{FF2B5EF4-FFF2-40B4-BE49-F238E27FC236}">
                <a16:creationId xmlns:a16="http://schemas.microsoft.com/office/drawing/2014/main" id="{F3F91CEB-23A8-BA45-A745-F47E7FA1BA78}"/>
              </a:ext>
            </a:extLst>
          </p:cNvPr>
          <p:cNvSpPr>
            <a:spLocks noGrp="1"/>
          </p:cNvSpPr>
          <p:nvPr>
            <p:ph type="sldNum" sz="quarter" idx="10"/>
          </p:nvPr>
        </p:nvSpPr>
        <p:spPr>
          <a:xfrm>
            <a:off x="10951698" y="6302023"/>
            <a:ext cx="585139" cy="365125"/>
          </a:xfrm>
          <a:prstGeom prst="rect">
            <a:avLst/>
          </a:prstGeom>
        </p:spPr>
        <p:txBody>
          <a:bodyPr/>
          <a:lstStyle>
            <a:lvl1pPr algn="r">
              <a:defRPr sz="1600" b="0">
                <a:solidFill>
                  <a:srgbClr val="083A58"/>
                </a:solidFill>
                <a:latin typeface="Levenim MT" panose="02010502060101010101" pitchFamily="2" charset="-79"/>
                <a:cs typeface="Levenim MT" panose="02010502060101010101" pitchFamily="2" charset="-79"/>
              </a:defRPr>
            </a:lvl1pPr>
          </a:lstStyle>
          <a:p>
            <a:fld id="{B17904E8-51C0-4576-B61E-F4FBE4AC2C01}" type="slidenum">
              <a:rPr lang="en-GB" smtClean="0"/>
              <a:pPr/>
              <a:t>‹#›</a:t>
            </a:fld>
            <a:endParaRPr lang="en-GB" dirty="0"/>
          </a:p>
        </p:txBody>
      </p:sp>
      <p:pic>
        <p:nvPicPr>
          <p:cNvPr id="13" name="Picture 12" descr="A picture containing text, clipart&#10;&#10;Description automatically generated">
            <a:extLst>
              <a:ext uri="{FF2B5EF4-FFF2-40B4-BE49-F238E27FC236}">
                <a16:creationId xmlns:a16="http://schemas.microsoft.com/office/drawing/2014/main" id="{56B485D9-F7A6-1C41-B664-FB0C022B6B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9864" y="6161330"/>
            <a:ext cx="2221508" cy="671900"/>
          </a:xfrm>
          <a:prstGeom prst="rect">
            <a:avLst/>
          </a:prstGeom>
        </p:spPr>
      </p:pic>
    </p:spTree>
    <p:extLst>
      <p:ext uri="{BB962C8B-B14F-4D97-AF65-F5344CB8AC3E}">
        <p14:creationId xmlns:p14="http://schemas.microsoft.com/office/powerpoint/2010/main" val="3305989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Text (grill left half)">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3F0087-4938-7C4C-9926-9E05F620719D}"/>
              </a:ext>
            </a:extLst>
          </p:cNvPr>
          <p:cNvSpPr/>
          <p:nvPr userDrawn="1"/>
        </p:nvSpPr>
        <p:spPr>
          <a:xfrm>
            <a:off x="7197" y="0"/>
            <a:ext cx="4134927" cy="6858000"/>
          </a:xfrm>
          <a:prstGeom prst="rect">
            <a:avLst/>
          </a:prstGeom>
          <a:solidFill>
            <a:srgbClr val="083A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1D99DF3D-8EAC-4CAE-A542-3C475BDDA78C}"/>
              </a:ext>
            </a:extLst>
          </p:cNvPr>
          <p:cNvSpPr>
            <a:spLocks noGrp="1"/>
          </p:cNvSpPr>
          <p:nvPr>
            <p:ph sz="quarter" idx="12"/>
          </p:nvPr>
        </p:nvSpPr>
        <p:spPr>
          <a:xfrm>
            <a:off x="4655263" y="730170"/>
            <a:ext cx="7116028" cy="5304911"/>
          </a:xfrm>
        </p:spPr>
        <p:txBody>
          <a:bodyPr>
            <a:normAutofit/>
          </a:bodyPr>
          <a:lstStyle>
            <a:lvl1pPr marL="0" indent="0">
              <a:buNone/>
              <a:defRPr sz="2000">
                <a:solidFill>
                  <a:srgbClr val="083A58"/>
                </a:solidFill>
                <a:latin typeface="Levenim MT" panose="02010502060101010101" pitchFamily="2" charset="-79"/>
                <a:cs typeface="Levenim MT" panose="02010502060101010101" pitchFamily="2" charset="-79"/>
              </a:defRPr>
            </a:lvl1pPr>
          </a:lstStyle>
          <a:p>
            <a:pPr lvl="0"/>
            <a:r>
              <a:rPr lang="en-US" dirty="0"/>
              <a:t>Click to edit Master text styles</a:t>
            </a:r>
          </a:p>
        </p:txBody>
      </p:sp>
      <p:sp>
        <p:nvSpPr>
          <p:cNvPr id="16" name="Rectangle 15">
            <a:extLst>
              <a:ext uri="{FF2B5EF4-FFF2-40B4-BE49-F238E27FC236}">
                <a16:creationId xmlns:a16="http://schemas.microsoft.com/office/drawing/2014/main" id="{9A7012B5-FDE5-BE44-BA12-6AB05246CC33}"/>
              </a:ext>
            </a:extLst>
          </p:cNvPr>
          <p:cNvSpPr/>
          <p:nvPr userDrawn="1"/>
        </p:nvSpPr>
        <p:spPr>
          <a:xfrm>
            <a:off x="0" y="-11151"/>
            <a:ext cx="10951698" cy="126609"/>
          </a:xfrm>
          <a:prstGeom prst="rect">
            <a:avLst/>
          </a:prstGeom>
          <a:solidFill>
            <a:srgbClr val="54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3" name="Slide Number Placeholder 2">
            <a:extLst>
              <a:ext uri="{FF2B5EF4-FFF2-40B4-BE49-F238E27FC236}">
                <a16:creationId xmlns:a16="http://schemas.microsoft.com/office/drawing/2014/main" id="{A35472A9-C73B-3842-9DBD-05DA673677AB}"/>
              </a:ext>
            </a:extLst>
          </p:cNvPr>
          <p:cNvSpPr>
            <a:spLocks noGrp="1"/>
          </p:cNvSpPr>
          <p:nvPr>
            <p:ph type="sldNum" sz="quarter" idx="10"/>
          </p:nvPr>
        </p:nvSpPr>
        <p:spPr>
          <a:xfrm>
            <a:off x="10951698" y="6302023"/>
            <a:ext cx="585139" cy="365125"/>
          </a:xfrm>
          <a:prstGeom prst="rect">
            <a:avLst/>
          </a:prstGeom>
        </p:spPr>
        <p:txBody>
          <a:bodyPr/>
          <a:lstStyle>
            <a:lvl1pPr algn="r">
              <a:defRPr sz="1600" b="0">
                <a:solidFill>
                  <a:srgbClr val="083A58"/>
                </a:solidFill>
                <a:latin typeface="Levenim MT" panose="02010502060101010101" pitchFamily="2" charset="-79"/>
                <a:cs typeface="Levenim MT" panose="02010502060101010101" pitchFamily="2" charset="-79"/>
              </a:defRPr>
            </a:lvl1pPr>
          </a:lstStyle>
          <a:p>
            <a:fld id="{B17904E8-51C0-4576-B61E-F4FBE4AC2C01}" type="slidenum">
              <a:rPr lang="en-GB" smtClean="0"/>
              <a:pPr/>
              <a:t>‹#›</a:t>
            </a:fld>
            <a:endParaRPr lang="en-GB" dirty="0"/>
          </a:p>
        </p:txBody>
      </p:sp>
      <p:sp>
        <p:nvSpPr>
          <p:cNvPr id="8" name="Title 5">
            <a:extLst>
              <a:ext uri="{FF2B5EF4-FFF2-40B4-BE49-F238E27FC236}">
                <a16:creationId xmlns:a16="http://schemas.microsoft.com/office/drawing/2014/main" id="{0F3C0A77-9918-D44D-A61D-6796D51FDEF7}"/>
              </a:ext>
            </a:extLst>
          </p:cNvPr>
          <p:cNvSpPr>
            <a:spLocks noGrp="1"/>
          </p:cNvSpPr>
          <p:nvPr>
            <p:ph type="title"/>
          </p:nvPr>
        </p:nvSpPr>
        <p:spPr>
          <a:xfrm>
            <a:off x="420709" y="730170"/>
            <a:ext cx="2994729" cy="1769715"/>
          </a:xfrm>
          <a:noFill/>
        </p:spPr>
        <p:txBody>
          <a:bodyPr wrap="square" rtlCol="0" anchor="t">
            <a:spAutoFit/>
          </a:bodyPr>
          <a:lstStyle>
            <a:lvl1pPr>
              <a:defRPr lang="en-GB" sz="4000" b="1" i="0">
                <a:solidFill>
                  <a:schemeClr val="bg1"/>
                </a:solidFill>
                <a:latin typeface="Levenim MT" panose="02010502060101010101" pitchFamily="2" charset="-79"/>
                <a:ea typeface="Helvetica 75" panose="02000503000000020004" pitchFamily="2" charset="0"/>
                <a:cs typeface="Levenim MT" panose="02010502060101010101" pitchFamily="2" charset="-79"/>
              </a:defRPr>
            </a:lvl1pPr>
          </a:lstStyle>
          <a:p>
            <a:pPr marL="0" lvl="0" defTabSz="609570"/>
            <a:r>
              <a:rPr lang="en-US" dirty="0"/>
              <a:t>Click to edit Master title style</a:t>
            </a:r>
            <a:endParaRPr lang="en-GB" dirty="0"/>
          </a:p>
        </p:txBody>
      </p:sp>
    </p:spTree>
    <p:extLst>
      <p:ext uri="{BB962C8B-B14F-4D97-AF65-F5344CB8AC3E}">
        <p14:creationId xmlns:p14="http://schemas.microsoft.com/office/powerpoint/2010/main" val="811273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close-up of a building&#10;&#10;Description automatically generated with low confidence">
            <a:extLst>
              <a:ext uri="{FF2B5EF4-FFF2-40B4-BE49-F238E27FC236}">
                <a16:creationId xmlns:a16="http://schemas.microsoft.com/office/drawing/2014/main" id="{BC05C037-1803-9941-9D03-7A793D9680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01698741-03D9-4413-BD4A-44B669460DED}"/>
              </a:ext>
            </a:extLst>
          </p:cNvPr>
          <p:cNvSpPr>
            <a:spLocks noGrp="1"/>
          </p:cNvSpPr>
          <p:nvPr>
            <p:ph type="subTitle" idx="1"/>
          </p:nvPr>
        </p:nvSpPr>
        <p:spPr>
          <a:xfrm>
            <a:off x="913375" y="5088792"/>
            <a:ext cx="10378112" cy="365125"/>
          </a:xfrm>
        </p:spPr>
        <p:txBody>
          <a:bodyPr lIns="0" tIns="0" rIns="0" bIns="0"/>
          <a:lstStyle>
            <a:lvl1pPr marL="0" indent="0" algn="ctr">
              <a:buNone/>
              <a:defRPr sz="3200" b="0">
                <a:solidFill>
                  <a:schemeClr val="bg1"/>
                </a:solidFill>
                <a:latin typeface="+mn-lt"/>
              </a:defRPr>
            </a:lvl1pPr>
            <a:lvl2pPr marL="609570" indent="0" algn="ctr">
              <a:buNone/>
              <a:defRPr sz="2667"/>
            </a:lvl2pPr>
            <a:lvl3pPr marL="1219139" indent="0" algn="ctr">
              <a:buNone/>
              <a:defRPr sz="2400"/>
            </a:lvl3pPr>
            <a:lvl4pPr marL="1828709" indent="0" algn="ctr">
              <a:buNone/>
              <a:defRPr sz="2133"/>
            </a:lvl4pPr>
            <a:lvl5pPr marL="2438278" indent="0" algn="ctr">
              <a:buNone/>
              <a:defRPr sz="2133"/>
            </a:lvl5pPr>
            <a:lvl6pPr marL="3047848" indent="0" algn="ctr">
              <a:buNone/>
              <a:defRPr sz="2133"/>
            </a:lvl6pPr>
            <a:lvl7pPr marL="3657417" indent="0" algn="ctr">
              <a:buNone/>
              <a:defRPr sz="2133"/>
            </a:lvl7pPr>
            <a:lvl8pPr marL="4266987" indent="0" algn="ctr">
              <a:buNone/>
              <a:defRPr sz="2133"/>
            </a:lvl8pPr>
            <a:lvl9pPr marL="4876557" indent="0" algn="ctr">
              <a:buNone/>
              <a:defRPr sz="2133"/>
            </a:lvl9pPr>
          </a:lstStyle>
          <a:p>
            <a:r>
              <a:rPr lang="en-US"/>
              <a:t>Click to edit Master subtitle style</a:t>
            </a:r>
            <a:endParaRPr lang="en-GB"/>
          </a:p>
        </p:txBody>
      </p:sp>
      <p:sp>
        <p:nvSpPr>
          <p:cNvPr id="2" name="Title 1">
            <a:extLst>
              <a:ext uri="{FF2B5EF4-FFF2-40B4-BE49-F238E27FC236}">
                <a16:creationId xmlns:a16="http://schemas.microsoft.com/office/drawing/2014/main" id="{808F6859-5938-454D-9B98-A334CB79C447}"/>
              </a:ext>
            </a:extLst>
          </p:cNvPr>
          <p:cNvSpPr>
            <a:spLocks noGrp="1"/>
          </p:cNvSpPr>
          <p:nvPr>
            <p:ph type="ctrTitle"/>
          </p:nvPr>
        </p:nvSpPr>
        <p:spPr>
          <a:xfrm>
            <a:off x="906944" y="4259726"/>
            <a:ext cx="10378112" cy="622589"/>
          </a:xfrm>
        </p:spPr>
        <p:txBody>
          <a:bodyPr lIns="0" tIns="0" rIns="0" bIns="0" anchor="t">
            <a:normAutofit/>
          </a:bodyPr>
          <a:lstStyle>
            <a:lvl1pPr algn="ctr">
              <a:defRPr sz="4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pic>
        <p:nvPicPr>
          <p:cNvPr id="17" name="Picture 16">
            <a:extLst>
              <a:ext uri="{FF2B5EF4-FFF2-40B4-BE49-F238E27FC236}">
                <a16:creationId xmlns:a16="http://schemas.microsoft.com/office/drawing/2014/main" id="{8B796BCB-0235-6948-BFAD-866D09A5482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2282" y="6320325"/>
            <a:ext cx="2113219" cy="245797"/>
          </a:xfrm>
          <a:prstGeom prst="rect">
            <a:avLst/>
          </a:prstGeom>
        </p:spPr>
      </p:pic>
    </p:spTree>
    <p:extLst>
      <p:ext uri="{BB962C8B-B14F-4D97-AF65-F5344CB8AC3E}">
        <p14:creationId xmlns:p14="http://schemas.microsoft.com/office/powerpoint/2010/main" val="2859727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174D75E-268E-8C48-80F8-BA15A3447FC7}"/>
              </a:ext>
            </a:extLst>
          </p:cNvPr>
          <p:cNvSpPr>
            <a:spLocks noGrp="1"/>
          </p:cNvSpPr>
          <p:nvPr>
            <p:ph type="title"/>
          </p:nvPr>
        </p:nvSpPr>
        <p:spPr>
          <a:xfrm>
            <a:off x="459979" y="498939"/>
            <a:ext cx="11272060" cy="740468"/>
          </a:xfrm>
        </p:spPr>
        <p:txBody>
          <a:bodyPr anchor="t">
            <a:normAutofit/>
          </a:bodyPr>
          <a:lstStyle>
            <a:lvl1pPr>
              <a:defRPr sz="4000" b="1" i="0">
                <a:solidFill>
                  <a:srgbClr val="083A58"/>
                </a:solidFill>
                <a:latin typeface="Levenim MT" panose="02010502060101010101" pitchFamily="2" charset="-79"/>
                <a:cs typeface="Levenim MT" panose="02010502060101010101" pitchFamily="2" charset="-79"/>
              </a:defRPr>
            </a:lvl1pPr>
          </a:lstStyle>
          <a:p>
            <a:r>
              <a:rPr lang="en-US"/>
              <a:t>Click to edit Master title style</a:t>
            </a:r>
            <a:endParaRPr lang="en-GB"/>
          </a:p>
        </p:txBody>
      </p:sp>
      <p:sp>
        <p:nvSpPr>
          <p:cNvPr id="10" name="Rectangle 9">
            <a:extLst>
              <a:ext uri="{FF2B5EF4-FFF2-40B4-BE49-F238E27FC236}">
                <a16:creationId xmlns:a16="http://schemas.microsoft.com/office/drawing/2014/main" id="{4739D272-0BE5-124D-8D8A-99616A7E81D3}"/>
              </a:ext>
            </a:extLst>
          </p:cNvPr>
          <p:cNvSpPr/>
          <p:nvPr userDrawn="1"/>
        </p:nvSpPr>
        <p:spPr>
          <a:xfrm>
            <a:off x="0" y="0"/>
            <a:ext cx="10951698" cy="126609"/>
          </a:xfrm>
          <a:prstGeom prst="rect">
            <a:avLst/>
          </a:prstGeom>
          <a:solidFill>
            <a:srgbClr val="223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2042307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BA4A1D-ACBC-7443-AD5A-B0C59BB2EA49}"/>
              </a:ext>
            </a:extLst>
          </p:cNvPr>
          <p:cNvSpPr/>
          <p:nvPr userDrawn="1"/>
        </p:nvSpPr>
        <p:spPr>
          <a:xfrm>
            <a:off x="6085399" y="0"/>
            <a:ext cx="6106601" cy="6858000"/>
          </a:xfrm>
          <a:prstGeom prst="rect">
            <a:avLst/>
          </a:prstGeom>
          <a:solidFill>
            <a:srgbClr val="CED1CC">
              <a:alpha val="49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1EA3C41A-9606-A4A6-8A5C-A883D6E1C887}"/>
              </a:ext>
            </a:extLst>
          </p:cNvPr>
          <p:cNvSpPr>
            <a:spLocks noGrp="1"/>
          </p:cNvSpPr>
          <p:nvPr>
            <p:ph type="sldNum" sz="quarter" idx="10"/>
          </p:nvPr>
        </p:nvSpPr>
        <p:spPr/>
        <p:txBody>
          <a:bodyPr/>
          <a:lstStyle/>
          <a:p>
            <a:fld id="{B17904E8-51C0-4576-B61E-F4FBE4AC2C01}" type="slidenum">
              <a:rPr lang="en-GB" smtClean="0"/>
              <a:pPr/>
              <a:t>‹#›</a:t>
            </a:fld>
            <a:endParaRPr lang="en-GB" dirty="0"/>
          </a:p>
        </p:txBody>
      </p:sp>
    </p:spTree>
    <p:extLst>
      <p:ext uri="{BB962C8B-B14F-4D97-AF65-F5344CB8AC3E}">
        <p14:creationId xmlns:p14="http://schemas.microsoft.com/office/powerpoint/2010/main" val="2713842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B26F74B-7044-B869-6199-60A2F2660F49}"/>
              </a:ext>
            </a:extLst>
          </p:cNvPr>
          <p:cNvSpPr>
            <a:spLocks noGrp="1"/>
          </p:cNvSpPr>
          <p:nvPr>
            <p:ph type="dt" sz="half" idx="10"/>
          </p:nvPr>
        </p:nvSpPr>
        <p:spPr/>
        <p:txBody>
          <a:bodyPr/>
          <a:lstStyle>
            <a:lvl1pPr>
              <a:defRPr/>
            </a:lvl1pPr>
          </a:lstStyle>
          <a:p>
            <a:pPr>
              <a:defRPr/>
            </a:pPr>
            <a:fld id="{E1417A9E-4D7C-D042-AB1B-6A3AAECA76CF}" type="datetimeFigureOut">
              <a:rPr lang="en-US"/>
              <a:pPr>
                <a:defRPr/>
              </a:pPr>
              <a:t>11/29/2023</a:t>
            </a:fld>
            <a:endParaRPr lang="en-US"/>
          </a:p>
        </p:txBody>
      </p:sp>
      <p:sp>
        <p:nvSpPr>
          <p:cNvPr id="3" name="Footer Placeholder 4">
            <a:extLst>
              <a:ext uri="{FF2B5EF4-FFF2-40B4-BE49-F238E27FC236}">
                <a16:creationId xmlns:a16="http://schemas.microsoft.com/office/drawing/2014/main" id="{CB3A7EEC-8348-A24B-79DB-E458D588ACF3}"/>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5F16E991-56CB-2ED9-44F3-95DA38A4D84F}"/>
              </a:ext>
            </a:extLst>
          </p:cNvPr>
          <p:cNvSpPr>
            <a:spLocks noGrp="1"/>
          </p:cNvSpPr>
          <p:nvPr>
            <p:ph type="sldNum" sz="quarter" idx="12"/>
          </p:nvPr>
        </p:nvSpPr>
        <p:spPr/>
        <p:txBody>
          <a:bodyPr/>
          <a:lstStyle>
            <a:lvl1pPr>
              <a:defRPr/>
            </a:lvl1pPr>
          </a:lstStyle>
          <a:p>
            <a:pPr>
              <a:defRPr/>
            </a:pPr>
            <a:fld id="{DE97F766-7654-5343-9EC8-8EBFC07952B8}" type="slidenum">
              <a:rPr lang="en-US"/>
              <a:pPr>
                <a:defRPr/>
              </a:pPr>
              <a:t>‹#›</a:t>
            </a:fld>
            <a:endParaRPr lang="en-US"/>
          </a:p>
        </p:txBody>
      </p:sp>
    </p:spTree>
    <p:extLst>
      <p:ext uri="{BB962C8B-B14F-4D97-AF65-F5344CB8AC3E}">
        <p14:creationId xmlns:p14="http://schemas.microsoft.com/office/powerpoint/2010/main" val="207882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49DD-E935-1B18-F5BA-2232DCBCEC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6A2F16-7113-76DA-69A1-D3D2905CCA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CE110B-4BA9-5044-632D-6617DCA222C8}"/>
              </a:ext>
            </a:extLst>
          </p:cNvPr>
          <p:cNvSpPr>
            <a:spLocks noGrp="1"/>
          </p:cNvSpPr>
          <p:nvPr>
            <p:ph type="dt" sz="half" idx="10"/>
          </p:nvPr>
        </p:nvSpPr>
        <p:spPr/>
        <p:txBody>
          <a:bodyPr/>
          <a:lstStyle/>
          <a:p>
            <a:fld id="{7DF3BBA7-B4FB-4AEE-92CF-734D2B75272D}" type="datetimeFigureOut">
              <a:rPr lang="en-GB" smtClean="0"/>
              <a:t>29/11/2023</a:t>
            </a:fld>
            <a:endParaRPr lang="en-GB"/>
          </a:p>
        </p:txBody>
      </p:sp>
      <p:sp>
        <p:nvSpPr>
          <p:cNvPr id="5" name="Footer Placeholder 4">
            <a:extLst>
              <a:ext uri="{FF2B5EF4-FFF2-40B4-BE49-F238E27FC236}">
                <a16:creationId xmlns:a16="http://schemas.microsoft.com/office/drawing/2014/main" id="{689F444B-E03D-C1A5-639A-3607439583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6C8F0E-CA74-FB6E-8F2A-C6651CBC5B9B}"/>
              </a:ext>
            </a:extLst>
          </p:cNvPr>
          <p:cNvSpPr>
            <a:spLocks noGrp="1"/>
          </p:cNvSpPr>
          <p:nvPr>
            <p:ph type="sldNum" sz="quarter" idx="12"/>
          </p:nvPr>
        </p:nvSpPr>
        <p:spPr/>
        <p:txBody>
          <a:bodyPr/>
          <a:lstStyle/>
          <a:p>
            <a:fld id="{8E4625AE-2550-48E9-B93B-0A345D934418}" type="slidenum">
              <a:rPr lang="en-GB" smtClean="0"/>
              <a:t>‹#›</a:t>
            </a:fld>
            <a:endParaRPr lang="en-GB"/>
          </a:p>
        </p:txBody>
      </p:sp>
    </p:spTree>
    <p:extLst>
      <p:ext uri="{BB962C8B-B14F-4D97-AF65-F5344CB8AC3E}">
        <p14:creationId xmlns:p14="http://schemas.microsoft.com/office/powerpoint/2010/main" val="5940193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70F23-2656-42D2-22C8-7A67056CE8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D49D56-9A78-09E2-54BD-624066A974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C921A4-599F-65D3-BA89-E88094AEAF26}"/>
              </a:ext>
            </a:extLst>
          </p:cNvPr>
          <p:cNvSpPr>
            <a:spLocks noGrp="1"/>
          </p:cNvSpPr>
          <p:nvPr>
            <p:ph type="dt" sz="half" idx="10"/>
          </p:nvPr>
        </p:nvSpPr>
        <p:spPr/>
        <p:txBody>
          <a:bodyPr/>
          <a:lstStyle/>
          <a:p>
            <a:fld id="{7DF3BBA7-B4FB-4AEE-92CF-734D2B75272D}" type="datetimeFigureOut">
              <a:rPr lang="en-GB" smtClean="0"/>
              <a:t>29/11/2023</a:t>
            </a:fld>
            <a:endParaRPr lang="en-GB"/>
          </a:p>
        </p:txBody>
      </p:sp>
      <p:sp>
        <p:nvSpPr>
          <p:cNvPr id="5" name="Footer Placeholder 4">
            <a:extLst>
              <a:ext uri="{FF2B5EF4-FFF2-40B4-BE49-F238E27FC236}">
                <a16:creationId xmlns:a16="http://schemas.microsoft.com/office/drawing/2014/main" id="{D8E821EC-9842-9ACA-3DF2-9C588E7043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2AD8E8-FA01-7DDA-F915-268535537588}"/>
              </a:ext>
            </a:extLst>
          </p:cNvPr>
          <p:cNvSpPr>
            <a:spLocks noGrp="1"/>
          </p:cNvSpPr>
          <p:nvPr>
            <p:ph type="sldNum" sz="quarter" idx="12"/>
          </p:nvPr>
        </p:nvSpPr>
        <p:spPr/>
        <p:txBody>
          <a:bodyPr/>
          <a:lstStyle/>
          <a:p>
            <a:fld id="{8E4625AE-2550-48E9-B93B-0A345D934418}" type="slidenum">
              <a:rPr lang="en-GB" smtClean="0"/>
              <a:t>‹#›</a:t>
            </a:fld>
            <a:endParaRPr lang="en-GB"/>
          </a:p>
        </p:txBody>
      </p:sp>
    </p:spTree>
    <p:extLst>
      <p:ext uri="{BB962C8B-B14F-4D97-AF65-F5344CB8AC3E}">
        <p14:creationId xmlns:p14="http://schemas.microsoft.com/office/powerpoint/2010/main" val="177019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80F9-8CF0-B411-CFDA-A69F5D6525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01C6D0-515A-B15F-B1D2-924F2278F7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9B4647B-7E03-F07A-640E-A3AA5DAABB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F55B01-55E9-3DDD-1DCB-F8BF17B078B1}"/>
              </a:ext>
            </a:extLst>
          </p:cNvPr>
          <p:cNvSpPr>
            <a:spLocks noGrp="1"/>
          </p:cNvSpPr>
          <p:nvPr>
            <p:ph type="dt" sz="half" idx="10"/>
          </p:nvPr>
        </p:nvSpPr>
        <p:spPr/>
        <p:txBody>
          <a:bodyPr/>
          <a:lstStyle/>
          <a:p>
            <a:fld id="{7DF3BBA7-B4FB-4AEE-92CF-734D2B75272D}" type="datetimeFigureOut">
              <a:rPr lang="en-GB" smtClean="0"/>
              <a:t>29/11/2023</a:t>
            </a:fld>
            <a:endParaRPr lang="en-GB"/>
          </a:p>
        </p:txBody>
      </p:sp>
      <p:sp>
        <p:nvSpPr>
          <p:cNvPr id="6" name="Footer Placeholder 5">
            <a:extLst>
              <a:ext uri="{FF2B5EF4-FFF2-40B4-BE49-F238E27FC236}">
                <a16:creationId xmlns:a16="http://schemas.microsoft.com/office/drawing/2014/main" id="{7A2C9E8C-F5A7-E41A-53EC-86D3ACD80C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8D48B5-85C2-8456-3228-4AA3B6EA7854}"/>
              </a:ext>
            </a:extLst>
          </p:cNvPr>
          <p:cNvSpPr>
            <a:spLocks noGrp="1"/>
          </p:cNvSpPr>
          <p:nvPr>
            <p:ph type="sldNum" sz="quarter" idx="12"/>
          </p:nvPr>
        </p:nvSpPr>
        <p:spPr/>
        <p:txBody>
          <a:bodyPr/>
          <a:lstStyle/>
          <a:p>
            <a:fld id="{8E4625AE-2550-48E9-B93B-0A345D934418}" type="slidenum">
              <a:rPr lang="en-GB" smtClean="0"/>
              <a:t>‹#›</a:t>
            </a:fld>
            <a:endParaRPr lang="en-GB"/>
          </a:p>
        </p:txBody>
      </p:sp>
    </p:spTree>
    <p:extLst>
      <p:ext uri="{BB962C8B-B14F-4D97-AF65-F5344CB8AC3E}">
        <p14:creationId xmlns:p14="http://schemas.microsoft.com/office/powerpoint/2010/main" val="463655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4CF3-93CA-517B-3106-CE65F14721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0628A9-717D-382A-FAEB-4CC27583B2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68CFB5-B3DD-D5B0-2A2C-CC10952CBC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F4676B-8DE9-76A8-6E2A-2904D8ADCA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5844A2-FDAD-24B4-F87F-EFE20E6110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E25FE9-54D6-1896-30C9-C0A701070AE2}"/>
              </a:ext>
            </a:extLst>
          </p:cNvPr>
          <p:cNvSpPr>
            <a:spLocks noGrp="1"/>
          </p:cNvSpPr>
          <p:nvPr>
            <p:ph type="dt" sz="half" idx="10"/>
          </p:nvPr>
        </p:nvSpPr>
        <p:spPr/>
        <p:txBody>
          <a:bodyPr/>
          <a:lstStyle/>
          <a:p>
            <a:fld id="{7DF3BBA7-B4FB-4AEE-92CF-734D2B75272D}" type="datetimeFigureOut">
              <a:rPr lang="en-GB" smtClean="0"/>
              <a:t>29/11/2023</a:t>
            </a:fld>
            <a:endParaRPr lang="en-GB"/>
          </a:p>
        </p:txBody>
      </p:sp>
      <p:sp>
        <p:nvSpPr>
          <p:cNvPr id="8" name="Footer Placeholder 7">
            <a:extLst>
              <a:ext uri="{FF2B5EF4-FFF2-40B4-BE49-F238E27FC236}">
                <a16:creationId xmlns:a16="http://schemas.microsoft.com/office/drawing/2014/main" id="{F788E536-2A3E-C7DF-A36D-03E0303EC5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40FE80-68F0-565A-AC4E-6432A47E1172}"/>
              </a:ext>
            </a:extLst>
          </p:cNvPr>
          <p:cNvSpPr>
            <a:spLocks noGrp="1"/>
          </p:cNvSpPr>
          <p:nvPr>
            <p:ph type="sldNum" sz="quarter" idx="12"/>
          </p:nvPr>
        </p:nvSpPr>
        <p:spPr/>
        <p:txBody>
          <a:bodyPr/>
          <a:lstStyle/>
          <a:p>
            <a:fld id="{8E4625AE-2550-48E9-B93B-0A345D934418}" type="slidenum">
              <a:rPr lang="en-GB" smtClean="0"/>
              <a:t>‹#›</a:t>
            </a:fld>
            <a:endParaRPr lang="en-GB"/>
          </a:p>
        </p:txBody>
      </p:sp>
    </p:spTree>
    <p:extLst>
      <p:ext uri="{BB962C8B-B14F-4D97-AF65-F5344CB8AC3E}">
        <p14:creationId xmlns:p14="http://schemas.microsoft.com/office/powerpoint/2010/main" val="737741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8DBB-31EF-814E-BB01-EBC86ED911C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E124DA-173F-2672-93FD-7D49986F2A30}"/>
              </a:ext>
            </a:extLst>
          </p:cNvPr>
          <p:cNvSpPr>
            <a:spLocks noGrp="1"/>
          </p:cNvSpPr>
          <p:nvPr>
            <p:ph type="dt" sz="half" idx="10"/>
          </p:nvPr>
        </p:nvSpPr>
        <p:spPr/>
        <p:txBody>
          <a:bodyPr/>
          <a:lstStyle/>
          <a:p>
            <a:fld id="{7DF3BBA7-B4FB-4AEE-92CF-734D2B75272D}" type="datetimeFigureOut">
              <a:rPr lang="en-GB" smtClean="0"/>
              <a:t>29/11/2023</a:t>
            </a:fld>
            <a:endParaRPr lang="en-GB"/>
          </a:p>
        </p:txBody>
      </p:sp>
      <p:sp>
        <p:nvSpPr>
          <p:cNvPr id="4" name="Footer Placeholder 3">
            <a:extLst>
              <a:ext uri="{FF2B5EF4-FFF2-40B4-BE49-F238E27FC236}">
                <a16:creationId xmlns:a16="http://schemas.microsoft.com/office/drawing/2014/main" id="{BF14B96A-38A1-991D-4BE2-43082EF583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AD9BFF-D53E-5277-0DA8-D892CFCD7E56}"/>
              </a:ext>
            </a:extLst>
          </p:cNvPr>
          <p:cNvSpPr>
            <a:spLocks noGrp="1"/>
          </p:cNvSpPr>
          <p:nvPr>
            <p:ph type="sldNum" sz="quarter" idx="12"/>
          </p:nvPr>
        </p:nvSpPr>
        <p:spPr/>
        <p:txBody>
          <a:bodyPr/>
          <a:lstStyle/>
          <a:p>
            <a:fld id="{8E4625AE-2550-48E9-B93B-0A345D934418}" type="slidenum">
              <a:rPr lang="en-GB" smtClean="0"/>
              <a:t>‹#›</a:t>
            </a:fld>
            <a:endParaRPr lang="en-GB"/>
          </a:p>
        </p:txBody>
      </p:sp>
    </p:spTree>
    <p:extLst>
      <p:ext uri="{BB962C8B-B14F-4D97-AF65-F5344CB8AC3E}">
        <p14:creationId xmlns:p14="http://schemas.microsoft.com/office/powerpoint/2010/main" val="2303221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E3F46D-ACFF-31F9-7821-51D89CF04248}"/>
              </a:ext>
            </a:extLst>
          </p:cNvPr>
          <p:cNvSpPr>
            <a:spLocks noGrp="1"/>
          </p:cNvSpPr>
          <p:nvPr>
            <p:ph type="dt" sz="half" idx="10"/>
          </p:nvPr>
        </p:nvSpPr>
        <p:spPr/>
        <p:txBody>
          <a:bodyPr/>
          <a:lstStyle/>
          <a:p>
            <a:fld id="{7DF3BBA7-B4FB-4AEE-92CF-734D2B75272D}" type="datetimeFigureOut">
              <a:rPr lang="en-GB" smtClean="0"/>
              <a:t>29/11/2023</a:t>
            </a:fld>
            <a:endParaRPr lang="en-GB"/>
          </a:p>
        </p:txBody>
      </p:sp>
      <p:sp>
        <p:nvSpPr>
          <p:cNvPr id="3" name="Footer Placeholder 2">
            <a:extLst>
              <a:ext uri="{FF2B5EF4-FFF2-40B4-BE49-F238E27FC236}">
                <a16:creationId xmlns:a16="http://schemas.microsoft.com/office/drawing/2014/main" id="{19B016D3-8884-B999-7FB6-8380FFEF1B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7A7888-F51C-AF4B-5E75-AAEC79E44CD1}"/>
              </a:ext>
            </a:extLst>
          </p:cNvPr>
          <p:cNvSpPr>
            <a:spLocks noGrp="1"/>
          </p:cNvSpPr>
          <p:nvPr>
            <p:ph type="sldNum" sz="quarter" idx="12"/>
          </p:nvPr>
        </p:nvSpPr>
        <p:spPr/>
        <p:txBody>
          <a:bodyPr/>
          <a:lstStyle/>
          <a:p>
            <a:fld id="{8E4625AE-2550-48E9-B93B-0A345D934418}" type="slidenum">
              <a:rPr lang="en-GB" smtClean="0"/>
              <a:t>‹#›</a:t>
            </a:fld>
            <a:endParaRPr lang="en-GB"/>
          </a:p>
        </p:txBody>
      </p:sp>
    </p:spTree>
    <p:extLst>
      <p:ext uri="{BB962C8B-B14F-4D97-AF65-F5344CB8AC3E}">
        <p14:creationId xmlns:p14="http://schemas.microsoft.com/office/powerpoint/2010/main" val="663005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AB1F-1AD9-8855-9620-66C821CDB0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78A113-B0F5-738A-FEBA-E5B5BDB5B2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846A64-F830-7884-FA91-95DB1CB39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AED735-541C-5177-F417-72AC441D49C7}"/>
              </a:ext>
            </a:extLst>
          </p:cNvPr>
          <p:cNvSpPr>
            <a:spLocks noGrp="1"/>
          </p:cNvSpPr>
          <p:nvPr>
            <p:ph type="dt" sz="half" idx="10"/>
          </p:nvPr>
        </p:nvSpPr>
        <p:spPr/>
        <p:txBody>
          <a:bodyPr/>
          <a:lstStyle/>
          <a:p>
            <a:fld id="{7DF3BBA7-B4FB-4AEE-92CF-734D2B75272D}" type="datetimeFigureOut">
              <a:rPr lang="en-GB" smtClean="0"/>
              <a:t>29/11/2023</a:t>
            </a:fld>
            <a:endParaRPr lang="en-GB"/>
          </a:p>
        </p:txBody>
      </p:sp>
      <p:sp>
        <p:nvSpPr>
          <p:cNvPr id="6" name="Footer Placeholder 5">
            <a:extLst>
              <a:ext uri="{FF2B5EF4-FFF2-40B4-BE49-F238E27FC236}">
                <a16:creationId xmlns:a16="http://schemas.microsoft.com/office/drawing/2014/main" id="{FC474D63-4B9F-DFF2-58AA-88064DE212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473570-D2DC-04BF-8563-8F291C2CC79C}"/>
              </a:ext>
            </a:extLst>
          </p:cNvPr>
          <p:cNvSpPr>
            <a:spLocks noGrp="1"/>
          </p:cNvSpPr>
          <p:nvPr>
            <p:ph type="sldNum" sz="quarter" idx="12"/>
          </p:nvPr>
        </p:nvSpPr>
        <p:spPr/>
        <p:txBody>
          <a:bodyPr/>
          <a:lstStyle/>
          <a:p>
            <a:fld id="{8E4625AE-2550-48E9-B93B-0A345D934418}" type="slidenum">
              <a:rPr lang="en-GB" smtClean="0"/>
              <a:t>‹#›</a:t>
            </a:fld>
            <a:endParaRPr lang="en-GB"/>
          </a:p>
        </p:txBody>
      </p:sp>
    </p:spTree>
    <p:extLst>
      <p:ext uri="{BB962C8B-B14F-4D97-AF65-F5344CB8AC3E}">
        <p14:creationId xmlns:p14="http://schemas.microsoft.com/office/powerpoint/2010/main" val="965945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E369-5F66-B122-467C-2701C22A40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D8E43F9-C929-6949-70AD-0E1599E531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0AF48D9-E5B6-B8FE-8A8C-5A8722ED26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32CAB3-6CAB-F286-ABAA-2A308280229D}"/>
              </a:ext>
            </a:extLst>
          </p:cNvPr>
          <p:cNvSpPr>
            <a:spLocks noGrp="1"/>
          </p:cNvSpPr>
          <p:nvPr>
            <p:ph type="dt" sz="half" idx="10"/>
          </p:nvPr>
        </p:nvSpPr>
        <p:spPr/>
        <p:txBody>
          <a:bodyPr/>
          <a:lstStyle/>
          <a:p>
            <a:fld id="{7DF3BBA7-B4FB-4AEE-92CF-734D2B75272D}" type="datetimeFigureOut">
              <a:rPr lang="en-GB" smtClean="0"/>
              <a:t>29/11/2023</a:t>
            </a:fld>
            <a:endParaRPr lang="en-GB"/>
          </a:p>
        </p:txBody>
      </p:sp>
      <p:sp>
        <p:nvSpPr>
          <p:cNvPr id="6" name="Footer Placeholder 5">
            <a:extLst>
              <a:ext uri="{FF2B5EF4-FFF2-40B4-BE49-F238E27FC236}">
                <a16:creationId xmlns:a16="http://schemas.microsoft.com/office/drawing/2014/main" id="{384E7BA8-D788-6443-053D-E894520771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3CB675-D0A4-752E-3CCF-885A9E95B611}"/>
              </a:ext>
            </a:extLst>
          </p:cNvPr>
          <p:cNvSpPr>
            <a:spLocks noGrp="1"/>
          </p:cNvSpPr>
          <p:nvPr>
            <p:ph type="sldNum" sz="quarter" idx="12"/>
          </p:nvPr>
        </p:nvSpPr>
        <p:spPr/>
        <p:txBody>
          <a:bodyPr/>
          <a:lstStyle/>
          <a:p>
            <a:fld id="{8E4625AE-2550-48E9-B93B-0A345D934418}" type="slidenum">
              <a:rPr lang="en-GB" smtClean="0"/>
              <a:t>‹#›</a:t>
            </a:fld>
            <a:endParaRPr lang="en-GB"/>
          </a:p>
        </p:txBody>
      </p:sp>
    </p:spTree>
    <p:extLst>
      <p:ext uri="{BB962C8B-B14F-4D97-AF65-F5344CB8AC3E}">
        <p14:creationId xmlns:p14="http://schemas.microsoft.com/office/powerpoint/2010/main" val="6092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5.emf"/><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31773C-2716-7BE6-F894-30955B1404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54D687-B072-CB43-BAD6-58A8950CD8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D6419B-9894-4896-8C79-A7F7203EF6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3BBA7-B4FB-4AEE-92CF-734D2B75272D}" type="datetimeFigureOut">
              <a:rPr lang="en-GB" smtClean="0"/>
              <a:t>29/11/2023</a:t>
            </a:fld>
            <a:endParaRPr lang="en-GB"/>
          </a:p>
        </p:txBody>
      </p:sp>
      <p:sp>
        <p:nvSpPr>
          <p:cNvPr id="5" name="Footer Placeholder 4">
            <a:extLst>
              <a:ext uri="{FF2B5EF4-FFF2-40B4-BE49-F238E27FC236}">
                <a16:creationId xmlns:a16="http://schemas.microsoft.com/office/drawing/2014/main" id="{52CFB2A4-D925-DCE6-BD20-9A3BA4569E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BF6BE1C-6E43-1E26-BD3C-FB0B48CB8E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625AE-2550-48E9-B93B-0A345D934418}" type="slidenum">
              <a:rPr lang="en-GB" smtClean="0"/>
              <a:t>‹#›</a:t>
            </a:fld>
            <a:endParaRPr lang="en-GB"/>
          </a:p>
        </p:txBody>
      </p:sp>
    </p:spTree>
    <p:extLst>
      <p:ext uri="{BB962C8B-B14F-4D97-AF65-F5344CB8AC3E}">
        <p14:creationId xmlns:p14="http://schemas.microsoft.com/office/powerpoint/2010/main" val="939961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0C0846A-969A-45C8-8A2A-D8C0577B6640}"/>
              </a:ext>
            </a:extLst>
          </p:cNvPr>
          <p:cNvSpPr>
            <a:spLocks noGrp="1"/>
          </p:cNvSpPr>
          <p:nvPr>
            <p:ph type="title"/>
          </p:nvPr>
        </p:nvSpPr>
        <p:spPr>
          <a:xfrm>
            <a:off x="459979" y="365127"/>
            <a:ext cx="11272060" cy="740468"/>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5F75D9CF-08DC-471E-89F1-BBDB0D005FDF}"/>
              </a:ext>
            </a:extLst>
          </p:cNvPr>
          <p:cNvSpPr>
            <a:spLocks noGrp="1"/>
          </p:cNvSpPr>
          <p:nvPr>
            <p:ph type="body" idx="1"/>
          </p:nvPr>
        </p:nvSpPr>
        <p:spPr>
          <a:xfrm>
            <a:off x="459979" y="1230285"/>
            <a:ext cx="11272060" cy="44981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2">
            <a:extLst>
              <a:ext uri="{FF2B5EF4-FFF2-40B4-BE49-F238E27FC236}">
                <a16:creationId xmlns:a16="http://schemas.microsoft.com/office/drawing/2014/main" id="{824717CA-302A-4EA7-86C3-64EB59944C93}"/>
              </a:ext>
            </a:extLst>
          </p:cNvPr>
          <p:cNvSpPr>
            <a:spLocks noGrp="1"/>
          </p:cNvSpPr>
          <p:nvPr>
            <p:ph type="sldNum" sz="quarter" idx="4"/>
          </p:nvPr>
        </p:nvSpPr>
        <p:spPr>
          <a:xfrm>
            <a:off x="10951698" y="6297431"/>
            <a:ext cx="585139" cy="365125"/>
          </a:xfrm>
          <a:prstGeom prst="rect">
            <a:avLst/>
          </a:prstGeom>
        </p:spPr>
        <p:txBody>
          <a:bodyPr/>
          <a:lstStyle>
            <a:lvl1pPr algn="r">
              <a:defRPr sz="1600" b="0">
                <a:solidFill>
                  <a:srgbClr val="022C57"/>
                </a:solidFill>
                <a:latin typeface="Levenim MT" panose="02010502060101010101" pitchFamily="2" charset="-79"/>
                <a:cs typeface="Levenim MT" panose="02010502060101010101" pitchFamily="2" charset="-79"/>
              </a:defRPr>
            </a:lvl1pPr>
          </a:lstStyle>
          <a:p>
            <a:fld id="{B17904E8-51C0-4576-B61E-F4FBE4AC2C01}" type="slidenum">
              <a:rPr lang="en-GB" smtClean="0"/>
              <a:pPr/>
              <a:t>‹#›</a:t>
            </a:fld>
            <a:endParaRPr lang="en-GB" dirty="0"/>
          </a:p>
        </p:txBody>
      </p:sp>
      <p:pic>
        <p:nvPicPr>
          <p:cNvPr id="10" name="Picture 9" descr="Logo&#10;&#10;Description automatically generated with medium confidence">
            <a:extLst>
              <a:ext uri="{FF2B5EF4-FFF2-40B4-BE49-F238E27FC236}">
                <a16:creationId xmlns:a16="http://schemas.microsoft.com/office/drawing/2014/main" id="{31B331D8-FAEA-4A6D-94D7-575FC85D8492}"/>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t="19603"/>
          <a:stretch/>
        </p:blipFill>
        <p:spPr>
          <a:xfrm>
            <a:off x="186729" y="6292962"/>
            <a:ext cx="2221835" cy="540267"/>
          </a:xfrm>
          <a:prstGeom prst="rect">
            <a:avLst/>
          </a:prstGeom>
        </p:spPr>
      </p:pic>
      <p:pic>
        <p:nvPicPr>
          <p:cNvPr id="11" name="Picture 10">
            <a:extLst>
              <a:ext uri="{FF2B5EF4-FFF2-40B4-BE49-F238E27FC236}">
                <a16:creationId xmlns:a16="http://schemas.microsoft.com/office/drawing/2014/main" id="{A530A5B2-D786-41B5-8D27-84758400C3EE}"/>
              </a:ext>
            </a:extLst>
          </p:cNvPr>
          <p:cNvPicPr>
            <a:picLocks noChangeAspect="1"/>
          </p:cNvPicPr>
          <p:nvPr userDrawn="1"/>
        </p:nvPicPr>
        <p:blipFill>
          <a:blip r:embed="rId6"/>
          <a:stretch>
            <a:fillRect/>
          </a:stretch>
        </p:blipFill>
        <p:spPr>
          <a:xfrm>
            <a:off x="11631611" y="6302898"/>
            <a:ext cx="315914" cy="315914"/>
          </a:xfrm>
          <a:prstGeom prst="rect">
            <a:avLst/>
          </a:prstGeom>
        </p:spPr>
      </p:pic>
      <p:sp>
        <p:nvSpPr>
          <p:cNvPr id="12" name="TextBox 11">
            <a:extLst>
              <a:ext uri="{FF2B5EF4-FFF2-40B4-BE49-F238E27FC236}">
                <a16:creationId xmlns:a16="http://schemas.microsoft.com/office/drawing/2014/main" id="{A980CBFD-89F1-40CB-8DAB-701C28DA9BAB}"/>
              </a:ext>
            </a:extLst>
          </p:cNvPr>
          <p:cNvSpPr txBox="1"/>
          <p:nvPr userDrawn="1"/>
        </p:nvSpPr>
        <p:spPr>
          <a:xfrm>
            <a:off x="7251032" y="6210688"/>
            <a:ext cx="3700666" cy="538609"/>
          </a:xfrm>
          <a:prstGeom prst="rect">
            <a:avLst/>
          </a:prstGeom>
          <a:noFill/>
        </p:spPr>
        <p:txBody>
          <a:bodyPr wrap="square" lIns="0" tIns="0" rIns="0" bIns="0" rtlCol="0">
            <a:spAutoFit/>
          </a:bodyPr>
          <a:lstStyle/>
          <a:p>
            <a:pPr marL="12700" marR="5080" algn="just">
              <a:lnSpc>
                <a:spcPct val="100000"/>
              </a:lnSpc>
              <a:spcBef>
                <a:spcPts val="100"/>
              </a:spcBef>
            </a:pPr>
            <a:r>
              <a:rPr lang="en-GB" sz="700" spc="-5" dirty="0">
                <a:solidFill>
                  <a:schemeClr val="bg1">
                    <a:lumMod val="50000"/>
                  </a:schemeClr>
                </a:solidFill>
                <a:latin typeface="Levenim MT" panose="02010502060101010101" pitchFamily="2" charset="-79"/>
                <a:cs typeface="Levenim MT" panose="02010502060101010101" pitchFamily="2" charset="-79"/>
              </a:rPr>
              <a:t>Copyright © Marshall of Cambridge (Holdings) Limited 2022. All rights reserved. No part of this presentation may be reproduced, stored in a retrieval system of any nature, or transmitted, in any form or by any means including photocopying and recording without the prior written permission of Marshall of Cambridge (Holdings) Limited.</a:t>
            </a:r>
          </a:p>
        </p:txBody>
      </p:sp>
    </p:spTree>
    <p:extLst>
      <p:ext uri="{BB962C8B-B14F-4D97-AF65-F5344CB8AC3E}">
        <p14:creationId xmlns:p14="http://schemas.microsoft.com/office/powerpoint/2010/main" val="21546886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l" defTabSz="914400" rtl="0" eaLnBrk="1" latinLnBrk="0" hangingPunct="1">
        <a:lnSpc>
          <a:spcPct val="90000"/>
        </a:lnSpc>
        <a:spcBef>
          <a:spcPct val="0"/>
        </a:spcBef>
        <a:buNone/>
        <a:defRPr sz="4400" b="1" kern="1200">
          <a:solidFill>
            <a:schemeClr val="tx1"/>
          </a:solidFill>
          <a:latin typeface="Levenim MT" panose="02010502060101010101" pitchFamily="2" charset="-79"/>
          <a:ea typeface="+mj-ea"/>
          <a:cs typeface="Levenim MT" panose="02010502060101010101" pitchFamily="2" charset="-79"/>
        </a:defRPr>
      </a:lvl1pPr>
    </p:titleStyle>
    <p:bodyStyle>
      <a:lvl1pPr marL="228600" indent="-228600" algn="l" defTabSz="914400" rtl="0" eaLnBrk="1" latinLnBrk="0" hangingPunct="1">
        <a:lnSpc>
          <a:spcPct val="90000"/>
        </a:lnSpc>
        <a:spcBef>
          <a:spcPts val="1000"/>
        </a:spcBef>
        <a:buClr>
          <a:srgbClr val="54B6DB"/>
        </a:buClr>
        <a:buFont typeface="Wingdings" panose="05000000000000000000" pitchFamily="2" charset="2"/>
        <a:buChar char="§"/>
        <a:defRPr sz="2800" kern="1200">
          <a:solidFill>
            <a:schemeClr val="tx1"/>
          </a:solidFill>
          <a:latin typeface="Levenim MT" panose="02010502060101010101" pitchFamily="2" charset="-79"/>
          <a:ea typeface="+mn-ea"/>
          <a:cs typeface="Levenim MT" panose="02010502060101010101" pitchFamily="2" charset="-79"/>
        </a:defRPr>
      </a:lvl1pPr>
      <a:lvl2pPr marL="685800" indent="-228600" algn="l" defTabSz="914400" rtl="0" eaLnBrk="1" latinLnBrk="0" hangingPunct="1">
        <a:lnSpc>
          <a:spcPct val="90000"/>
        </a:lnSpc>
        <a:spcBef>
          <a:spcPts val="500"/>
        </a:spcBef>
        <a:buClr>
          <a:srgbClr val="54B6DB"/>
        </a:buClr>
        <a:buFont typeface="Wingdings" panose="05000000000000000000" pitchFamily="2" charset="2"/>
        <a:buChar char="§"/>
        <a:defRPr sz="2400" kern="1200">
          <a:solidFill>
            <a:schemeClr val="tx1"/>
          </a:solidFill>
          <a:latin typeface="Levenim MT" panose="02010502060101010101" pitchFamily="2" charset="-79"/>
          <a:ea typeface="+mn-ea"/>
          <a:cs typeface="Levenim MT" panose="02010502060101010101" pitchFamily="2" charset="-79"/>
        </a:defRPr>
      </a:lvl2pPr>
      <a:lvl3pPr marL="1143000" indent="-228600" algn="l" defTabSz="914400" rtl="0" eaLnBrk="1" latinLnBrk="0" hangingPunct="1">
        <a:lnSpc>
          <a:spcPct val="90000"/>
        </a:lnSpc>
        <a:spcBef>
          <a:spcPts val="500"/>
        </a:spcBef>
        <a:buClr>
          <a:srgbClr val="54B6DB"/>
        </a:buClr>
        <a:buFont typeface="Wingdings" panose="05000000000000000000" pitchFamily="2" charset="2"/>
        <a:buChar char="§"/>
        <a:defRPr sz="2000" kern="1200">
          <a:solidFill>
            <a:schemeClr val="tx1"/>
          </a:solidFill>
          <a:latin typeface="Levenim MT" panose="02010502060101010101" pitchFamily="2" charset="-79"/>
          <a:ea typeface="+mn-ea"/>
          <a:cs typeface="Levenim MT" panose="02010502060101010101" pitchFamily="2" charset="-79"/>
        </a:defRPr>
      </a:lvl3pPr>
      <a:lvl4pPr marL="1600200" indent="-228600" algn="l" defTabSz="914400" rtl="0" eaLnBrk="1" latinLnBrk="0" hangingPunct="1">
        <a:lnSpc>
          <a:spcPct val="90000"/>
        </a:lnSpc>
        <a:spcBef>
          <a:spcPts val="500"/>
        </a:spcBef>
        <a:buClr>
          <a:srgbClr val="54B6DB"/>
        </a:buClr>
        <a:buFont typeface="Wingdings" panose="05000000000000000000" pitchFamily="2" charset="2"/>
        <a:buChar char="§"/>
        <a:defRPr sz="1800" kern="1200">
          <a:solidFill>
            <a:schemeClr val="tx1"/>
          </a:solidFill>
          <a:latin typeface="Levenim MT" panose="02010502060101010101" pitchFamily="2" charset="-79"/>
          <a:ea typeface="+mn-ea"/>
          <a:cs typeface="Levenim MT" panose="02010502060101010101" pitchFamily="2" charset="-79"/>
        </a:defRPr>
      </a:lvl4pPr>
      <a:lvl5pPr marL="2057400" indent="-228600" algn="l" defTabSz="914400" rtl="0" eaLnBrk="1" latinLnBrk="0" hangingPunct="1">
        <a:lnSpc>
          <a:spcPct val="90000"/>
        </a:lnSpc>
        <a:spcBef>
          <a:spcPts val="500"/>
        </a:spcBef>
        <a:buClr>
          <a:srgbClr val="54B6DB"/>
        </a:buClr>
        <a:buFont typeface="Wingdings" panose="05000000000000000000" pitchFamily="2" charset="2"/>
        <a:buChar char="§"/>
        <a:defRPr sz="1800" kern="1200">
          <a:solidFill>
            <a:schemeClr val="tx1"/>
          </a:solidFill>
          <a:latin typeface="Levenim MT" panose="02010502060101010101" pitchFamily="2" charset="-79"/>
          <a:ea typeface="+mn-ea"/>
          <a:cs typeface="Levenim MT" panose="02010502060101010101"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FFA132-829F-4486-8E87-B19246E968B7}"/>
              </a:ext>
            </a:extLst>
          </p:cNvPr>
          <p:cNvSpPr>
            <a:spLocks noGrp="1"/>
          </p:cNvSpPr>
          <p:nvPr>
            <p:ph type="title"/>
          </p:nvPr>
        </p:nvSpPr>
        <p:spPr>
          <a:xfrm>
            <a:off x="459979" y="365127"/>
            <a:ext cx="11272060" cy="740468"/>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2B19ED-A3A8-4CC8-9559-0297425446F2}"/>
              </a:ext>
            </a:extLst>
          </p:cNvPr>
          <p:cNvSpPr>
            <a:spLocks noGrp="1"/>
          </p:cNvSpPr>
          <p:nvPr>
            <p:ph type="body" idx="1"/>
          </p:nvPr>
        </p:nvSpPr>
        <p:spPr>
          <a:xfrm>
            <a:off x="459979" y="1230285"/>
            <a:ext cx="11272060" cy="44981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33B1C516-05EA-2845-8C40-B704C1EF7E1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53781" y="6464065"/>
            <a:ext cx="1442497" cy="167783"/>
          </a:xfrm>
          <a:prstGeom prst="rect">
            <a:avLst/>
          </a:prstGeom>
        </p:spPr>
      </p:pic>
      <p:sp>
        <p:nvSpPr>
          <p:cNvPr id="4" name="Slide Number Placeholder 2">
            <a:extLst>
              <a:ext uri="{FF2B5EF4-FFF2-40B4-BE49-F238E27FC236}">
                <a16:creationId xmlns:a16="http://schemas.microsoft.com/office/drawing/2014/main" id="{2002293E-569A-C213-93D4-2F089BBB809E}"/>
              </a:ext>
            </a:extLst>
          </p:cNvPr>
          <p:cNvSpPr>
            <a:spLocks noGrp="1"/>
          </p:cNvSpPr>
          <p:nvPr>
            <p:ph type="sldNum" sz="quarter" idx="4"/>
          </p:nvPr>
        </p:nvSpPr>
        <p:spPr>
          <a:xfrm>
            <a:off x="11096014" y="6343168"/>
            <a:ext cx="585139" cy="365125"/>
          </a:xfrm>
          <a:prstGeom prst="rect">
            <a:avLst/>
          </a:prstGeom>
        </p:spPr>
        <p:txBody>
          <a:bodyPr/>
          <a:lstStyle>
            <a:lvl1pPr algn="r">
              <a:defRPr sz="1600" b="0">
                <a:solidFill>
                  <a:srgbClr val="022C57"/>
                </a:solidFill>
                <a:latin typeface="Levenim MT" panose="02010502060101010101" pitchFamily="2" charset="-79"/>
                <a:cs typeface="Levenim MT" panose="02010502060101010101" pitchFamily="2" charset="-79"/>
              </a:defRPr>
            </a:lvl1pPr>
          </a:lstStyle>
          <a:p>
            <a:fld id="{B17904E8-51C0-4576-B61E-F4FBE4AC2C01}" type="slidenum">
              <a:rPr lang="en-GB" smtClean="0"/>
              <a:pPr/>
              <a:t>‹#›</a:t>
            </a:fld>
            <a:endParaRPr lang="en-GB" dirty="0"/>
          </a:p>
        </p:txBody>
      </p:sp>
    </p:spTree>
    <p:extLst>
      <p:ext uri="{BB962C8B-B14F-4D97-AF65-F5344CB8AC3E}">
        <p14:creationId xmlns:p14="http://schemas.microsoft.com/office/powerpoint/2010/main" val="36113505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l" defTabSz="1219139" rtl="0" eaLnBrk="1" latinLnBrk="0" hangingPunct="1">
        <a:lnSpc>
          <a:spcPct val="90000"/>
        </a:lnSpc>
        <a:spcBef>
          <a:spcPct val="0"/>
        </a:spcBef>
        <a:buNone/>
        <a:defRPr sz="4000" b="1" i="0" kern="1200">
          <a:solidFill>
            <a:srgbClr val="083A58"/>
          </a:solidFill>
          <a:latin typeface="Levenim MT" panose="02010502060101010101" pitchFamily="2" charset="-79"/>
          <a:ea typeface="+mj-ea"/>
          <a:cs typeface="Levenim MT" panose="02010502060101010101" pitchFamily="2" charset="-79"/>
        </a:defRPr>
      </a:lvl1pPr>
    </p:titleStyle>
    <p:bodyStyle>
      <a:lvl1pPr marL="571500" indent="-571500" algn="l" defTabSz="1219139" rtl="0" eaLnBrk="1" latinLnBrk="0" hangingPunct="1">
        <a:lnSpc>
          <a:spcPct val="90000"/>
        </a:lnSpc>
        <a:spcBef>
          <a:spcPts val="1333"/>
        </a:spcBef>
        <a:buFont typeface="Wingdings" pitchFamily="2" charset="2"/>
        <a:buChar char="§"/>
        <a:defRPr sz="3733" kern="1200">
          <a:solidFill>
            <a:srgbClr val="083A58"/>
          </a:solidFill>
          <a:latin typeface="+mn-lt"/>
          <a:ea typeface="+mn-ea"/>
          <a:cs typeface="+mn-cs"/>
        </a:defRPr>
      </a:lvl1pPr>
      <a:lvl2pPr marL="1066770" indent="-457200" algn="l" defTabSz="1219139" rtl="0" eaLnBrk="1" latinLnBrk="0" hangingPunct="1">
        <a:lnSpc>
          <a:spcPct val="90000"/>
        </a:lnSpc>
        <a:spcBef>
          <a:spcPts val="667"/>
        </a:spcBef>
        <a:buFont typeface="Wingdings" pitchFamily="2" charset="2"/>
        <a:buChar char="§"/>
        <a:defRPr sz="3200" kern="1200">
          <a:solidFill>
            <a:srgbClr val="083A58"/>
          </a:solidFill>
          <a:latin typeface="+mn-lt"/>
          <a:ea typeface="+mn-ea"/>
          <a:cs typeface="+mn-cs"/>
        </a:defRPr>
      </a:lvl2pPr>
      <a:lvl3pPr marL="1676339" indent="-457200" algn="l" defTabSz="1219139" rtl="0" eaLnBrk="1" latinLnBrk="0" hangingPunct="1">
        <a:lnSpc>
          <a:spcPct val="90000"/>
        </a:lnSpc>
        <a:spcBef>
          <a:spcPts val="667"/>
        </a:spcBef>
        <a:buFont typeface="Wingdings" pitchFamily="2" charset="2"/>
        <a:buChar char="§"/>
        <a:defRPr sz="2667" kern="1200">
          <a:solidFill>
            <a:srgbClr val="083A58"/>
          </a:solidFill>
          <a:latin typeface="+mn-lt"/>
          <a:ea typeface="+mn-ea"/>
          <a:cs typeface="+mn-cs"/>
        </a:defRPr>
      </a:lvl3pPr>
      <a:lvl4pPr marL="2171609" indent="-342900" algn="l" defTabSz="1219139" rtl="0" eaLnBrk="1" latinLnBrk="0" hangingPunct="1">
        <a:lnSpc>
          <a:spcPct val="90000"/>
        </a:lnSpc>
        <a:spcBef>
          <a:spcPts val="667"/>
        </a:spcBef>
        <a:buFont typeface="Wingdings" pitchFamily="2" charset="2"/>
        <a:buChar char="§"/>
        <a:defRPr sz="2400" kern="1200">
          <a:solidFill>
            <a:srgbClr val="083A58"/>
          </a:solidFill>
          <a:latin typeface="+mn-lt"/>
          <a:ea typeface="+mn-ea"/>
          <a:cs typeface="+mn-cs"/>
        </a:defRPr>
      </a:lvl4pPr>
      <a:lvl5pPr marL="2781179" indent="-342900" algn="l" defTabSz="1219139" rtl="0" eaLnBrk="1" latinLnBrk="0" hangingPunct="1">
        <a:lnSpc>
          <a:spcPct val="90000"/>
        </a:lnSpc>
        <a:spcBef>
          <a:spcPts val="667"/>
        </a:spcBef>
        <a:buFont typeface="Wingdings" pitchFamily="2" charset="2"/>
        <a:buChar char="§"/>
        <a:defRPr sz="2400" kern="1200">
          <a:solidFill>
            <a:srgbClr val="083A58"/>
          </a:solidFill>
          <a:latin typeface="+mn-lt"/>
          <a:ea typeface="+mn-ea"/>
          <a:cs typeface="+mn-cs"/>
        </a:defRPr>
      </a:lvl5pPr>
      <a:lvl6pPr marL="335263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sv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63" Type="http://schemas.openxmlformats.org/officeDocument/2006/relationships/tags" Target="../tags/tag63.xml"/><Relationship Id="rId159" Type="http://schemas.openxmlformats.org/officeDocument/2006/relationships/tags" Target="../tags/tag159.xml"/><Relationship Id="rId324" Type="http://schemas.openxmlformats.org/officeDocument/2006/relationships/tags" Target="../tags/tag324.xml"/><Relationship Id="rId366" Type="http://schemas.openxmlformats.org/officeDocument/2006/relationships/tags" Target="../tags/tag366.xml"/><Relationship Id="rId170" Type="http://schemas.openxmlformats.org/officeDocument/2006/relationships/tags" Target="../tags/tag170.xml"/><Relationship Id="rId226" Type="http://schemas.openxmlformats.org/officeDocument/2006/relationships/tags" Target="../tags/tag226.xml"/><Relationship Id="rId268" Type="http://schemas.openxmlformats.org/officeDocument/2006/relationships/tags" Target="../tags/tag268.xml"/><Relationship Id="rId32" Type="http://schemas.openxmlformats.org/officeDocument/2006/relationships/tags" Target="../tags/tag32.xml"/><Relationship Id="rId74" Type="http://schemas.openxmlformats.org/officeDocument/2006/relationships/tags" Target="../tags/tag74.xml"/><Relationship Id="rId128" Type="http://schemas.openxmlformats.org/officeDocument/2006/relationships/tags" Target="../tags/tag128.xml"/><Relationship Id="rId335" Type="http://schemas.openxmlformats.org/officeDocument/2006/relationships/tags" Target="../tags/tag335.xml"/><Relationship Id="rId377" Type="http://schemas.openxmlformats.org/officeDocument/2006/relationships/tags" Target="../tags/tag377.xml"/><Relationship Id="rId5" Type="http://schemas.openxmlformats.org/officeDocument/2006/relationships/tags" Target="../tags/tag5.xml"/><Relationship Id="rId181" Type="http://schemas.openxmlformats.org/officeDocument/2006/relationships/tags" Target="../tags/tag181.xml"/><Relationship Id="rId237" Type="http://schemas.openxmlformats.org/officeDocument/2006/relationships/tags" Target="../tags/tag237.xml"/><Relationship Id="rId402" Type="http://schemas.openxmlformats.org/officeDocument/2006/relationships/hyperlink" Target="https://www.publicdomainpictures.net/en/view-image.php?image=327609&amp;picture=bangladesh-flag-themes-idea-design" TargetMode="External"/><Relationship Id="rId279" Type="http://schemas.openxmlformats.org/officeDocument/2006/relationships/tags" Target="../tags/tag279.xml"/><Relationship Id="rId43" Type="http://schemas.openxmlformats.org/officeDocument/2006/relationships/tags" Target="../tags/tag43.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46" Type="http://schemas.openxmlformats.org/officeDocument/2006/relationships/tags" Target="../tags/tag346.xml"/><Relationship Id="rId388" Type="http://schemas.openxmlformats.org/officeDocument/2006/relationships/image" Target="../media/image59.jpeg"/><Relationship Id="rId85" Type="http://schemas.openxmlformats.org/officeDocument/2006/relationships/tags" Target="../tags/tag85.xml"/><Relationship Id="rId150" Type="http://schemas.openxmlformats.org/officeDocument/2006/relationships/tags" Target="../tags/tag150.xml"/><Relationship Id="rId192" Type="http://schemas.openxmlformats.org/officeDocument/2006/relationships/tags" Target="../tags/tag192.xml"/><Relationship Id="rId206" Type="http://schemas.openxmlformats.org/officeDocument/2006/relationships/tags" Target="../tags/tag206.xml"/><Relationship Id="rId248" Type="http://schemas.openxmlformats.org/officeDocument/2006/relationships/tags" Target="../tags/tag248.xml"/><Relationship Id="rId12" Type="http://schemas.openxmlformats.org/officeDocument/2006/relationships/tags" Target="../tags/tag12.xml"/><Relationship Id="rId108" Type="http://schemas.openxmlformats.org/officeDocument/2006/relationships/tags" Target="../tags/tag108.xml"/><Relationship Id="rId315" Type="http://schemas.openxmlformats.org/officeDocument/2006/relationships/tags" Target="../tags/tag315.xml"/><Relationship Id="rId357" Type="http://schemas.openxmlformats.org/officeDocument/2006/relationships/tags" Target="../tags/tag357.xml"/><Relationship Id="rId54" Type="http://schemas.openxmlformats.org/officeDocument/2006/relationships/tags" Target="../tags/tag54.xml"/><Relationship Id="rId96" Type="http://schemas.openxmlformats.org/officeDocument/2006/relationships/tags" Target="../tags/tag96.xml"/><Relationship Id="rId161" Type="http://schemas.openxmlformats.org/officeDocument/2006/relationships/tags" Target="../tags/tag161.xml"/><Relationship Id="rId217" Type="http://schemas.openxmlformats.org/officeDocument/2006/relationships/tags" Target="../tags/tag217.xml"/><Relationship Id="rId399" Type="http://schemas.openxmlformats.org/officeDocument/2006/relationships/image" Target="../media/image65.jpeg"/><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326" Type="http://schemas.openxmlformats.org/officeDocument/2006/relationships/tags" Target="../tags/tag326.xml"/><Relationship Id="rId65" Type="http://schemas.openxmlformats.org/officeDocument/2006/relationships/tags" Target="../tags/tag65.xml"/><Relationship Id="rId130" Type="http://schemas.openxmlformats.org/officeDocument/2006/relationships/tags" Target="../tags/tag130.xml"/><Relationship Id="rId368" Type="http://schemas.openxmlformats.org/officeDocument/2006/relationships/tags" Target="../tags/tag368.xml"/><Relationship Id="rId172" Type="http://schemas.openxmlformats.org/officeDocument/2006/relationships/tags" Target="../tags/tag172.xml"/><Relationship Id="rId228" Type="http://schemas.openxmlformats.org/officeDocument/2006/relationships/tags" Target="../tags/tag228.xml"/><Relationship Id="rId281" Type="http://schemas.openxmlformats.org/officeDocument/2006/relationships/tags" Target="../tags/tag281.xml"/><Relationship Id="rId337" Type="http://schemas.openxmlformats.org/officeDocument/2006/relationships/tags" Target="../tags/tag337.xml"/><Relationship Id="rId34" Type="http://schemas.openxmlformats.org/officeDocument/2006/relationships/tags" Target="../tags/tag34.xml"/><Relationship Id="rId76" Type="http://schemas.openxmlformats.org/officeDocument/2006/relationships/tags" Target="../tags/tag76.xml"/><Relationship Id="rId141" Type="http://schemas.openxmlformats.org/officeDocument/2006/relationships/tags" Target="../tags/tag141.xml"/><Relationship Id="rId379" Type="http://schemas.openxmlformats.org/officeDocument/2006/relationships/tags" Target="../tags/tag379.xml"/><Relationship Id="rId7" Type="http://schemas.openxmlformats.org/officeDocument/2006/relationships/tags" Target="../tags/tag7.xml"/><Relationship Id="rId183" Type="http://schemas.openxmlformats.org/officeDocument/2006/relationships/tags" Target="../tags/tag183.xml"/><Relationship Id="rId239" Type="http://schemas.openxmlformats.org/officeDocument/2006/relationships/tags" Target="../tags/tag239.xml"/><Relationship Id="rId390" Type="http://schemas.openxmlformats.org/officeDocument/2006/relationships/image" Target="../media/image60.png"/><Relationship Id="rId404" Type="http://schemas.openxmlformats.org/officeDocument/2006/relationships/hyperlink" Target="http://flickr.com/photos/whizzer/6078031187" TargetMode="External"/><Relationship Id="rId250" Type="http://schemas.openxmlformats.org/officeDocument/2006/relationships/tags" Target="../tags/tag250.xml"/><Relationship Id="rId292" Type="http://schemas.openxmlformats.org/officeDocument/2006/relationships/tags" Target="../tags/tag292.xml"/><Relationship Id="rId306" Type="http://schemas.openxmlformats.org/officeDocument/2006/relationships/tags" Target="../tags/tag306.xml"/><Relationship Id="rId45" Type="http://schemas.openxmlformats.org/officeDocument/2006/relationships/tags" Target="../tags/tag45.xml"/><Relationship Id="rId87" Type="http://schemas.openxmlformats.org/officeDocument/2006/relationships/tags" Target="../tags/tag87.xml"/><Relationship Id="rId110" Type="http://schemas.openxmlformats.org/officeDocument/2006/relationships/tags" Target="../tags/tag110.xml"/><Relationship Id="rId348" Type="http://schemas.openxmlformats.org/officeDocument/2006/relationships/tags" Target="../tags/tag348.xml"/><Relationship Id="rId152" Type="http://schemas.openxmlformats.org/officeDocument/2006/relationships/tags" Target="../tags/tag152.xml"/><Relationship Id="rId194" Type="http://schemas.openxmlformats.org/officeDocument/2006/relationships/tags" Target="../tags/tag194.xml"/><Relationship Id="rId208" Type="http://schemas.openxmlformats.org/officeDocument/2006/relationships/tags" Target="../tags/tag208.xml"/><Relationship Id="rId261" Type="http://schemas.openxmlformats.org/officeDocument/2006/relationships/tags" Target="../tags/tag261.xml"/><Relationship Id="rId14" Type="http://schemas.openxmlformats.org/officeDocument/2006/relationships/tags" Target="../tags/tag14.xml"/><Relationship Id="rId56" Type="http://schemas.openxmlformats.org/officeDocument/2006/relationships/tags" Target="../tags/tag56.xml"/><Relationship Id="rId317" Type="http://schemas.openxmlformats.org/officeDocument/2006/relationships/tags" Target="../tags/tag317.xml"/><Relationship Id="rId359" Type="http://schemas.openxmlformats.org/officeDocument/2006/relationships/tags" Target="../tags/tag359.xml"/><Relationship Id="rId98" Type="http://schemas.openxmlformats.org/officeDocument/2006/relationships/tags" Target="../tags/tag98.xml"/><Relationship Id="rId121" Type="http://schemas.openxmlformats.org/officeDocument/2006/relationships/tags" Target="../tags/tag121.xml"/><Relationship Id="rId163" Type="http://schemas.openxmlformats.org/officeDocument/2006/relationships/tags" Target="../tags/tag163.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 Type="http://schemas.openxmlformats.org/officeDocument/2006/relationships/tags" Target="../tags/tag25.xml"/><Relationship Id="rId67" Type="http://schemas.openxmlformats.org/officeDocument/2006/relationships/tags" Target="../tags/tag67.xml"/><Relationship Id="rId272" Type="http://schemas.openxmlformats.org/officeDocument/2006/relationships/tags" Target="../tags/tag272.xml"/><Relationship Id="rId328" Type="http://schemas.openxmlformats.org/officeDocument/2006/relationships/tags" Target="../tags/tag328.xml"/><Relationship Id="rId132" Type="http://schemas.openxmlformats.org/officeDocument/2006/relationships/tags" Target="../tags/tag132.xml"/><Relationship Id="rId174" Type="http://schemas.openxmlformats.org/officeDocument/2006/relationships/tags" Target="../tags/tag174.xml"/><Relationship Id="rId381" Type="http://schemas.openxmlformats.org/officeDocument/2006/relationships/slideLayout" Target="../slideLayouts/slideLayout1.xml"/><Relationship Id="rId241" Type="http://schemas.openxmlformats.org/officeDocument/2006/relationships/tags" Target="../tags/tag241.xml"/><Relationship Id="rId36" Type="http://schemas.openxmlformats.org/officeDocument/2006/relationships/tags" Target="../tags/tag36.xml"/><Relationship Id="rId283" Type="http://schemas.openxmlformats.org/officeDocument/2006/relationships/tags" Target="../tags/tag283.xml"/><Relationship Id="rId339" Type="http://schemas.openxmlformats.org/officeDocument/2006/relationships/tags" Target="../tags/tag339.xml"/><Relationship Id="rId78" Type="http://schemas.openxmlformats.org/officeDocument/2006/relationships/tags" Target="../tags/tag78.xml"/><Relationship Id="rId101" Type="http://schemas.openxmlformats.org/officeDocument/2006/relationships/tags" Target="../tags/tag101.xml"/><Relationship Id="rId143" Type="http://schemas.openxmlformats.org/officeDocument/2006/relationships/tags" Target="../tags/tag143.xml"/><Relationship Id="rId185" Type="http://schemas.openxmlformats.org/officeDocument/2006/relationships/tags" Target="../tags/tag185.xml"/><Relationship Id="rId350" Type="http://schemas.openxmlformats.org/officeDocument/2006/relationships/tags" Target="../tags/tag350.xml"/><Relationship Id="rId406" Type="http://schemas.openxmlformats.org/officeDocument/2006/relationships/hyperlink" Target="https://pixabay.com/fr/cameroun-drapeau-pays-afrique-35964/" TargetMode="External"/><Relationship Id="rId9" Type="http://schemas.openxmlformats.org/officeDocument/2006/relationships/tags" Target="../tags/tag9.xml"/><Relationship Id="rId210" Type="http://schemas.openxmlformats.org/officeDocument/2006/relationships/tags" Target="../tags/tag210.xml"/><Relationship Id="rId392" Type="http://schemas.openxmlformats.org/officeDocument/2006/relationships/hyperlink" Target="https://allthetropes.org/wiki/Qatar" TargetMode="External"/><Relationship Id="rId252" Type="http://schemas.openxmlformats.org/officeDocument/2006/relationships/tags" Target="../tags/tag252.xml"/><Relationship Id="rId294" Type="http://schemas.openxmlformats.org/officeDocument/2006/relationships/tags" Target="../tags/tag294.xml"/><Relationship Id="rId308" Type="http://schemas.openxmlformats.org/officeDocument/2006/relationships/tags" Target="../tags/tag308.xml"/><Relationship Id="rId47" Type="http://schemas.openxmlformats.org/officeDocument/2006/relationships/tags" Target="../tags/tag47.xml"/><Relationship Id="rId89" Type="http://schemas.openxmlformats.org/officeDocument/2006/relationships/tags" Target="../tags/tag89.xml"/><Relationship Id="rId112" Type="http://schemas.openxmlformats.org/officeDocument/2006/relationships/tags" Target="../tags/tag112.xml"/><Relationship Id="rId154" Type="http://schemas.openxmlformats.org/officeDocument/2006/relationships/tags" Target="../tags/tag154.xml"/><Relationship Id="rId361" Type="http://schemas.openxmlformats.org/officeDocument/2006/relationships/tags" Target="../tags/tag361.xml"/><Relationship Id="rId196" Type="http://schemas.openxmlformats.org/officeDocument/2006/relationships/tags" Target="../tags/tag196.xml"/><Relationship Id="rId16" Type="http://schemas.openxmlformats.org/officeDocument/2006/relationships/tags" Target="../tags/tag16.xml"/><Relationship Id="rId221" Type="http://schemas.openxmlformats.org/officeDocument/2006/relationships/tags" Target="../tags/tag221.xml"/><Relationship Id="rId263" Type="http://schemas.openxmlformats.org/officeDocument/2006/relationships/tags" Target="../tags/tag263.xml"/><Relationship Id="rId319" Type="http://schemas.openxmlformats.org/officeDocument/2006/relationships/tags" Target="../tags/tag319.xml"/><Relationship Id="rId58" Type="http://schemas.openxmlformats.org/officeDocument/2006/relationships/tags" Target="../tags/tag58.xml"/><Relationship Id="rId123" Type="http://schemas.openxmlformats.org/officeDocument/2006/relationships/tags" Target="../tags/tag123.xml"/><Relationship Id="rId330" Type="http://schemas.openxmlformats.org/officeDocument/2006/relationships/tags" Target="../tags/tag330.xml"/><Relationship Id="rId165" Type="http://schemas.openxmlformats.org/officeDocument/2006/relationships/tags" Target="../tags/tag165.xml"/><Relationship Id="rId372" Type="http://schemas.openxmlformats.org/officeDocument/2006/relationships/tags" Target="../tags/tag372.xml"/><Relationship Id="rId232" Type="http://schemas.openxmlformats.org/officeDocument/2006/relationships/tags" Target="../tags/tag232.xml"/><Relationship Id="rId274" Type="http://schemas.openxmlformats.org/officeDocument/2006/relationships/tags" Target="../tags/tag274.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image" Target="../media/image56.jpeg"/><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394" Type="http://schemas.openxmlformats.org/officeDocument/2006/relationships/hyperlink" Target="https://www.publicdomainpictures.net/view-image.php?image=327036&amp;picture=national-flag-of-norway" TargetMode="External"/><Relationship Id="rId408" Type="http://schemas.openxmlformats.org/officeDocument/2006/relationships/hyperlink" Target="https://www.publicdomainpictures.net/view-image.php?image=327608&amp;picture=national-flag-of-denmark-themes-idea" TargetMode="Externa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384" Type="http://schemas.openxmlformats.org/officeDocument/2006/relationships/hyperlink" Target="https://www.flickr.com/photos/96644353@N02/8880731807" TargetMode="Externa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395" Type="http://schemas.openxmlformats.org/officeDocument/2006/relationships/image" Target="../media/image63.jpeg"/><Relationship Id="rId409" Type="http://schemas.openxmlformats.org/officeDocument/2006/relationships/image" Target="../media/image70.png"/><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385" Type="http://schemas.openxmlformats.org/officeDocument/2006/relationships/image" Target="../media/image57.jpeg"/><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410" Type="http://schemas.openxmlformats.org/officeDocument/2006/relationships/hyperlink" Target="https://pixabay.com/en/french-flag-flag-french-france-1332898/" TargetMode="Externa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96" Type="http://schemas.openxmlformats.org/officeDocument/2006/relationships/hyperlink" Target="https://www.deviantart.com/think0/art/Netherlands-Grunge-Flag-121207114" TargetMode="Externa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400" Type="http://schemas.openxmlformats.org/officeDocument/2006/relationships/hyperlink" Target="https://www.goodfreephotos.com/public-domain-images/the-flag-of-sweden.png.php" TargetMode="Externa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386" Type="http://schemas.openxmlformats.org/officeDocument/2006/relationships/image" Target="../media/image58.jpeg"/><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397" Type="http://schemas.openxmlformats.org/officeDocument/2006/relationships/image" Target="../media/image64.png"/><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401" Type="http://schemas.openxmlformats.org/officeDocument/2006/relationships/image" Target="../media/image66.jpeg"/><Relationship Id="rId303" Type="http://schemas.openxmlformats.org/officeDocument/2006/relationships/tags" Target="../tags/tag303.xml"/><Relationship Id="rId42" Type="http://schemas.openxmlformats.org/officeDocument/2006/relationships/tags" Target="../tags/tag42.xml"/><Relationship Id="rId84" Type="http://schemas.openxmlformats.org/officeDocument/2006/relationships/tags" Target="../tags/tag84.xml"/><Relationship Id="rId138" Type="http://schemas.openxmlformats.org/officeDocument/2006/relationships/tags" Target="../tags/tag138.xml"/><Relationship Id="rId345" Type="http://schemas.openxmlformats.org/officeDocument/2006/relationships/tags" Target="../tags/tag345.xml"/><Relationship Id="rId387" Type="http://schemas.openxmlformats.org/officeDocument/2006/relationships/hyperlink" Target="https://commons.wikimedia.org/wiki/File:The_Union_Jack_Flag_MOD_45153521.jpg" TargetMode="External"/><Relationship Id="rId191" Type="http://schemas.openxmlformats.org/officeDocument/2006/relationships/tags" Target="../tags/tag191.xml"/><Relationship Id="rId205" Type="http://schemas.openxmlformats.org/officeDocument/2006/relationships/tags" Target="../tags/tag205.xml"/><Relationship Id="rId247" Type="http://schemas.openxmlformats.org/officeDocument/2006/relationships/tags" Target="../tags/tag247.xml"/><Relationship Id="rId107" Type="http://schemas.openxmlformats.org/officeDocument/2006/relationships/tags" Target="../tags/tag107.xml"/><Relationship Id="rId289" Type="http://schemas.openxmlformats.org/officeDocument/2006/relationships/tags" Target="../tags/tag289.xml"/><Relationship Id="rId11" Type="http://schemas.openxmlformats.org/officeDocument/2006/relationships/tags" Target="../tags/tag11.xml"/><Relationship Id="rId53" Type="http://schemas.openxmlformats.org/officeDocument/2006/relationships/tags" Target="../tags/tag53.xml"/><Relationship Id="rId149" Type="http://schemas.openxmlformats.org/officeDocument/2006/relationships/tags" Target="../tags/tag149.xml"/><Relationship Id="rId314" Type="http://schemas.openxmlformats.org/officeDocument/2006/relationships/tags" Target="../tags/tag314.xml"/><Relationship Id="rId356" Type="http://schemas.openxmlformats.org/officeDocument/2006/relationships/tags" Target="../tags/tag356.xml"/><Relationship Id="rId398" Type="http://schemas.openxmlformats.org/officeDocument/2006/relationships/hyperlink" Target="http://strategywiki.org/wiki/File:Flag_of_Belgium.svg" TargetMode="External"/><Relationship Id="rId95" Type="http://schemas.openxmlformats.org/officeDocument/2006/relationships/tags" Target="../tags/tag95.xml"/><Relationship Id="rId160" Type="http://schemas.openxmlformats.org/officeDocument/2006/relationships/tags" Target="../tags/tag160.xml"/><Relationship Id="rId216" Type="http://schemas.openxmlformats.org/officeDocument/2006/relationships/tags" Target="../tags/tag216.xml"/><Relationship Id="rId258" Type="http://schemas.openxmlformats.org/officeDocument/2006/relationships/tags" Target="../tags/tag258.xml"/><Relationship Id="rId22" Type="http://schemas.openxmlformats.org/officeDocument/2006/relationships/tags" Target="../tags/tag22.xml"/><Relationship Id="rId64" Type="http://schemas.openxmlformats.org/officeDocument/2006/relationships/tags" Target="../tags/tag64.xml"/><Relationship Id="rId118" Type="http://schemas.openxmlformats.org/officeDocument/2006/relationships/tags" Target="../tags/tag118.xml"/><Relationship Id="rId325" Type="http://schemas.openxmlformats.org/officeDocument/2006/relationships/tags" Target="../tags/tag325.xml"/><Relationship Id="rId367" Type="http://schemas.openxmlformats.org/officeDocument/2006/relationships/tags" Target="../tags/tag367.xml"/><Relationship Id="rId171" Type="http://schemas.openxmlformats.org/officeDocument/2006/relationships/tags" Target="../tags/tag171.xml"/><Relationship Id="rId227" Type="http://schemas.openxmlformats.org/officeDocument/2006/relationships/tags" Target="../tags/tag227.xml"/><Relationship Id="rId269" Type="http://schemas.openxmlformats.org/officeDocument/2006/relationships/tags" Target="../tags/tag269.xml"/><Relationship Id="rId33" Type="http://schemas.openxmlformats.org/officeDocument/2006/relationships/tags" Target="../tags/tag33.xml"/><Relationship Id="rId129" Type="http://schemas.openxmlformats.org/officeDocument/2006/relationships/tags" Target="../tags/tag129.xml"/><Relationship Id="rId280" Type="http://schemas.openxmlformats.org/officeDocument/2006/relationships/tags" Target="../tags/tag280.xml"/><Relationship Id="rId336" Type="http://schemas.openxmlformats.org/officeDocument/2006/relationships/tags" Target="../tags/tag336.xml"/><Relationship Id="rId75" Type="http://schemas.openxmlformats.org/officeDocument/2006/relationships/tags" Target="../tags/tag75.xml"/><Relationship Id="rId140" Type="http://schemas.openxmlformats.org/officeDocument/2006/relationships/tags" Target="../tags/tag140.xml"/><Relationship Id="rId182" Type="http://schemas.openxmlformats.org/officeDocument/2006/relationships/tags" Target="../tags/tag182.xml"/><Relationship Id="rId378" Type="http://schemas.openxmlformats.org/officeDocument/2006/relationships/tags" Target="../tags/tag378.xml"/><Relationship Id="rId403" Type="http://schemas.openxmlformats.org/officeDocument/2006/relationships/image" Target="../media/image67.jpeg"/><Relationship Id="rId6" Type="http://schemas.openxmlformats.org/officeDocument/2006/relationships/tags" Target="../tags/tag6.xml"/><Relationship Id="rId238" Type="http://schemas.openxmlformats.org/officeDocument/2006/relationships/tags" Target="../tags/tag238.xml"/><Relationship Id="rId291" Type="http://schemas.openxmlformats.org/officeDocument/2006/relationships/tags" Target="../tags/tag291.xml"/><Relationship Id="rId305" Type="http://schemas.openxmlformats.org/officeDocument/2006/relationships/tags" Target="../tags/tag305.xml"/><Relationship Id="rId347" Type="http://schemas.openxmlformats.org/officeDocument/2006/relationships/tags" Target="../tags/tag347.xml"/><Relationship Id="rId44" Type="http://schemas.openxmlformats.org/officeDocument/2006/relationships/tags" Target="../tags/tag44.xml"/><Relationship Id="rId86" Type="http://schemas.openxmlformats.org/officeDocument/2006/relationships/tags" Target="../tags/tag86.xml"/><Relationship Id="rId151" Type="http://schemas.openxmlformats.org/officeDocument/2006/relationships/tags" Target="../tags/tag151.xml"/><Relationship Id="rId389" Type="http://schemas.openxmlformats.org/officeDocument/2006/relationships/hyperlink" Target="https://www.goodfreephotos.com/austria/other-austria/flag-of-austria.jpg.php" TargetMode="External"/><Relationship Id="rId193" Type="http://schemas.openxmlformats.org/officeDocument/2006/relationships/tags" Target="../tags/tag193.xml"/><Relationship Id="rId207" Type="http://schemas.openxmlformats.org/officeDocument/2006/relationships/tags" Target="../tags/tag207.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316" Type="http://schemas.openxmlformats.org/officeDocument/2006/relationships/tags" Target="../tags/tag316.xml"/><Relationship Id="rId55" Type="http://schemas.openxmlformats.org/officeDocument/2006/relationships/tags" Target="../tags/tag55.xml"/><Relationship Id="rId97" Type="http://schemas.openxmlformats.org/officeDocument/2006/relationships/tags" Target="../tags/tag97.xml"/><Relationship Id="rId120" Type="http://schemas.openxmlformats.org/officeDocument/2006/relationships/tags" Target="../tags/tag120.xml"/><Relationship Id="rId358" Type="http://schemas.openxmlformats.org/officeDocument/2006/relationships/tags" Target="../tags/tag358.xml"/><Relationship Id="rId162" Type="http://schemas.openxmlformats.org/officeDocument/2006/relationships/tags" Target="../tags/tag162.xml"/><Relationship Id="rId218" Type="http://schemas.openxmlformats.org/officeDocument/2006/relationships/tags" Target="../tags/tag218.xml"/><Relationship Id="rId271" Type="http://schemas.openxmlformats.org/officeDocument/2006/relationships/tags" Target="../tags/tag271.xml"/><Relationship Id="rId24" Type="http://schemas.openxmlformats.org/officeDocument/2006/relationships/tags" Target="../tags/tag24.xml"/><Relationship Id="rId66" Type="http://schemas.openxmlformats.org/officeDocument/2006/relationships/tags" Target="../tags/tag66.xml"/><Relationship Id="rId131" Type="http://schemas.openxmlformats.org/officeDocument/2006/relationships/tags" Target="../tags/tag131.xml"/><Relationship Id="rId327" Type="http://schemas.openxmlformats.org/officeDocument/2006/relationships/tags" Target="../tags/tag327.xml"/><Relationship Id="rId369" Type="http://schemas.openxmlformats.org/officeDocument/2006/relationships/tags" Target="../tags/tag369.xml"/><Relationship Id="rId173" Type="http://schemas.openxmlformats.org/officeDocument/2006/relationships/tags" Target="../tags/tag173.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35" Type="http://schemas.openxmlformats.org/officeDocument/2006/relationships/tags" Target="../tags/tag35.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38" Type="http://schemas.openxmlformats.org/officeDocument/2006/relationships/tags" Target="../tags/tag338.xml"/><Relationship Id="rId8" Type="http://schemas.openxmlformats.org/officeDocument/2006/relationships/tags" Target="../tags/tag8.xml"/><Relationship Id="rId142" Type="http://schemas.openxmlformats.org/officeDocument/2006/relationships/tags" Target="../tags/tag142.xml"/><Relationship Id="rId184" Type="http://schemas.openxmlformats.org/officeDocument/2006/relationships/tags" Target="../tags/tag184.xml"/><Relationship Id="rId391" Type="http://schemas.openxmlformats.org/officeDocument/2006/relationships/image" Target="../media/image61.svg"/><Relationship Id="rId405" Type="http://schemas.openxmlformats.org/officeDocument/2006/relationships/image" Target="../media/image68.jpeg"/><Relationship Id="rId251" Type="http://schemas.openxmlformats.org/officeDocument/2006/relationships/tags" Target="../tags/tag251.xml"/><Relationship Id="rId46" Type="http://schemas.openxmlformats.org/officeDocument/2006/relationships/tags" Target="../tags/tag46.xml"/><Relationship Id="rId293" Type="http://schemas.openxmlformats.org/officeDocument/2006/relationships/tags" Target="../tags/tag293.xml"/><Relationship Id="rId307" Type="http://schemas.openxmlformats.org/officeDocument/2006/relationships/tags" Target="../tags/tag307.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53" Type="http://schemas.openxmlformats.org/officeDocument/2006/relationships/tags" Target="../tags/tag153.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220" Type="http://schemas.openxmlformats.org/officeDocument/2006/relationships/tags" Target="../tags/tag220.xml"/><Relationship Id="rId15" Type="http://schemas.openxmlformats.org/officeDocument/2006/relationships/tags" Target="../tags/tag15.xml"/><Relationship Id="rId57" Type="http://schemas.openxmlformats.org/officeDocument/2006/relationships/tags" Target="../tags/tag57.xml"/><Relationship Id="rId262" Type="http://schemas.openxmlformats.org/officeDocument/2006/relationships/tags" Target="../tags/tag262.xml"/><Relationship Id="rId318" Type="http://schemas.openxmlformats.org/officeDocument/2006/relationships/tags" Target="../tags/tag318.xml"/><Relationship Id="rId99" Type="http://schemas.openxmlformats.org/officeDocument/2006/relationships/tags" Target="../tags/tag99.xml"/><Relationship Id="rId122" Type="http://schemas.openxmlformats.org/officeDocument/2006/relationships/tags" Target="../tags/tag122.xml"/><Relationship Id="rId164" Type="http://schemas.openxmlformats.org/officeDocument/2006/relationships/tags" Target="../tags/tag164.xml"/><Relationship Id="rId371" Type="http://schemas.openxmlformats.org/officeDocument/2006/relationships/tags" Target="../tags/tag371.xml"/><Relationship Id="rId26" Type="http://schemas.openxmlformats.org/officeDocument/2006/relationships/tags" Target="../tags/tag26.xml"/><Relationship Id="rId231" Type="http://schemas.openxmlformats.org/officeDocument/2006/relationships/tags" Target="../tags/tag231.xml"/><Relationship Id="rId273" Type="http://schemas.openxmlformats.org/officeDocument/2006/relationships/tags" Target="../tags/tag273.xml"/><Relationship Id="rId329" Type="http://schemas.openxmlformats.org/officeDocument/2006/relationships/tags" Target="../tags/tag329.xml"/><Relationship Id="rId68" Type="http://schemas.openxmlformats.org/officeDocument/2006/relationships/tags" Target="../tags/tag68.xml"/><Relationship Id="rId133" Type="http://schemas.openxmlformats.org/officeDocument/2006/relationships/tags" Target="../tags/tag133.xml"/><Relationship Id="rId175" Type="http://schemas.openxmlformats.org/officeDocument/2006/relationships/tags" Target="../tags/tag175.xml"/><Relationship Id="rId340" Type="http://schemas.openxmlformats.org/officeDocument/2006/relationships/tags" Target="../tags/tag340.xml"/><Relationship Id="rId200" Type="http://schemas.openxmlformats.org/officeDocument/2006/relationships/tags" Target="../tags/tag200.xml"/><Relationship Id="rId382" Type="http://schemas.openxmlformats.org/officeDocument/2006/relationships/notesSlide" Target="../notesSlides/notesSlide33.xml"/><Relationship Id="rId242" Type="http://schemas.openxmlformats.org/officeDocument/2006/relationships/tags" Target="../tags/tag242.xml"/><Relationship Id="rId284" Type="http://schemas.openxmlformats.org/officeDocument/2006/relationships/tags" Target="../tags/tag284.xml"/><Relationship Id="rId37" Type="http://schemas.openxmlformats.org/officeDocument/2006/relationships/tags" Target="../tags/tag37.xml"/><Relationship Id="rId79" Type="http://schemas.openxmlformats.org/officeDocument/2006/relationships/tags" Target="../tags/tag79.xml"/><Relationship Id="rId102" Type="http://schemas.openxmlformats.org/officeDocument/2006/relationships/tags" Target="../tags/tag102.xml"/><Relationship Id="rId144" Type="http://schemas.openxmlformats.org/officeDocument/2006/relationships/tags" Target="../tags/tag144.xml"/><Relationship Id="rId90" Type="http://schemas.openxmlformats.org/officeDocument/2006/relationships/tags" Target="../tags/tag90.xml"/><Relationship Id="rId186" Type="http://schemas.openxmlformats.org/officeDocument/2006/relationships/tags" Target="../tags/tag186.xml"/><Relationship Id="rId351" Type="http://schemas.openxmlformats.org/officeDocument/2006/relationships/tags" Target="../tags/tag351.xml"/><Relationship Id="rId393" Type="http://schemas.openxmlformats.org/officeDocument/2006/relationships/image" Target="../media/image62.jpeg"/><Relationship Id="rId407" Type="http://schemas.openxmlformats.org/officeDocument/2006/relationships/image" Target="../media/image69.jpeg"/><Relationship Id="rId211" Type="http://schemas.openxmlformats.org/officeDocument/2006/relationships/tags" Target="../tags/tag211.xml"/><Relationship Id="rId253" Type="http://schemas.openxmlformats.org/officeDocument/2006/relationships/tags" Target="../tags/tag253.xml"/><Relationship Id="rId295" Type="http://schemas.openxmlformats.org/officeDocument/2006/relationships/tags" Target="../tags/tag295.xml"/><Relationship Id="rId309" Type="http://schemas.openxmlformats.org/officeDocument/2006/relationships/tags" Target="../tags/tag30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8.emf"/></Relationships>
</file>

<file path=ppt/slides/_rels/slide3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history.marshallgroup.co.u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8" Type="http://schemas.openxmlformats.org/officeDocument/2006/relationships/image" Target="../media/image81.svg"/><Relationship Id="rId13" Type="http://schemas.openxmlformats.org/officeDocument/2006/relationships/image" Target="../media/image86.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sv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79.sv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svg"/><Relationship Id="rId4" Type="http://schemas.openxmlformats.org/officeDocument/2006/relationships/image" Target="../media/image77.svg"/><Relationship Id="rId9" Type="http://schemas.openxmlformats.org/officeDocument/2006/relationships/image" Target="../media/image82.png"/><Relationship Id="rId14" Type="http://schemas.openxmlformats.org/officeDocument/2006/relationships/image" Target="../media/image87.svg"/></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90.svg"/><Relationship Id="rId5" Type="http://schemas.openxmlformats.org/officeDocument/2006/relationships/image" Target="../media/image89.png"/><Relationship Id="rId4" Type="http://schemas.microsoft.com/office/2007/relationships/hdphoto" Target="../media/hdphoto3.wdp"/></Relationships>
</file>

<file path=ppt/slides/_rels/slide4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7.xml"/><Relationship Id="rId4" Type="http://schemas.openxmlformats.org/officeDocument/2006/relationships/image" Target="../media/image8.emf"/></Relationships>
</file>

<file path=ppt/slides/_rels/slide4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4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96.png"/></Relationships>
</file>

<file path=ppt/slides/_rels/slide4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99.svg"/></Relationships>
</file>

<file path=ppt/slides/_rels/slide5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99.svg"/></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17.xml"/><Relationship Id="rId4" Type="http://schemas.openxmlformats.org/officeDocument/2006/relationships/image" Target="../media/image8.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8" Type="http://schemas.openxmlformats.org/officeDocument/2006/relationships/image" Target="../media/image105.sv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sv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103.svg"/><Relationship Id="rId11" Type="http://schemas.openxmlformats.org/officeDocument/2006/relationships/image" Target="../media/image108.png"/><Relationship Id="rId5" Type="http://schemas.openxmlformats.org/officeDocument/2006/relationships/image" Target="../media/image102.png"/><Relationship Id="rId10" Type="http://schemas.openxmlformats.org/officeDocument/2006/relationships/image" Target="../media/image107.svg"/><Relationship Id="rId4" Type="http://schemas.openxmlformats.org/officeDocument/2006/relationships/image" Target="../media/image101.svg"/><Relationship Id="rId9" Type="http://schemas.openxmlformats.org/officeDocument/2006/relationships/image" Target="../media/image106.png"/></Relationships>
</file>

<file path=ppt/slides/_rels/slide56.xml.rels><?xml version="1.0" encoding="UTF-8" standalone="yes"?>
<Relationships xmlns="http://schemas.openxmlformats.org/package/2006/relationships"><Relationship Id="rId8" Type="http://schemas.openxmlformats.org/officeDocument/2006/relationships/image" Target="../media/image115.svg"/><Relationship Id="rId13" Type="http://schemas.openxmlformats.org/officeDocument/2006/relationships/image" Target="../media/image120.png"/><Relationship Id="rId18" Type="http://schemas.openxmlformats.org/officeDocument/2006/relationships/image" Target="../media/image125.sv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svg"/><Relationship Id="rId17" Type="http://schemas.openxmlformats.org/officeDocument/2006/relationships/image" Target="../media/image124.png"/><Relationship Id="rId2" Type="http://schemas.openxmlformats.org/officeDocument/2006/relationships/notesSlide" Target="../notesSlides/notesSlide55.xml"/><Relationship Id="rId16" Type="http://schemas.openxmlformats.org/officeDocument/2006/relationships/image" Target="../media/image123.svg"/><Relationship Id="rId20" Type="http://schemas.openxmlformats.org/officeDocument/2006/relationships/image" Target="../media/image127.svg"/><Relationship Id="rId1" Type="http://schemas.openxmlformats.org/officeDocument/2006/relationships/slideLayout" Target="../slideLayouts/slideLayout1.xml"/><Relationship Id="rId6" Type="http://schemas.openxmlformats.org/officeDocument/2006/relationships/image" Target="../media/image113.svg"/><Relationship Id="rId11" Type="http://schemas.openxmlformats.org/officeDocument/2006/relationships/image" Target="../media/image118.png"/><Relationship Id="rId5" Type="http://schemas.openxmlformats.org/officeDocument/2006/relationships/image" Target="../media/image112.png"/><Relationship Id="rId15" Type="http://schemas.openxmlformats.org/officeDocument/2006/relationships/image" Target="../media/image122.png"/><Relationship Id="rId10" Type="http://schemas.openxmlformats.org/officeDocument/2006/relationships/image" Target="../media/image117.svg"/><Relationship Id="rId19" Type="http://schemas.openxmlformats.org/officeDocument/2006/relationships/image" Target="../media/image126.png"/><Relationship Id="rId4" Type="http://schemas.openxmlformats.org/officeDocument/2006/relationships/image" Target="../media/image111.svg"/><Relationship Id="rId9" Type="http://schemas.openxmlformats.org/officeDocument/2006/relationships/image" Target="../media/image116.png"/><Relationship Id="rId14" Type="http://schemas.openxmlformats.org/officeDocument/2006/relationships/image" Target="../media/image121.svg"/></Relationships>
</file>

<file path=ppt/slides/_rels/slide5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129.png"/></Relationships>
</file>

<file path=ppt/slides/_rels/slide5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31.png"/></Relationships>
</file>

<file path=ppt/slides/_rels/slide59.xml.rels><?xml version="1.0" encoding="UTF-8" standalone="yes"?>
<Relationships xmlns="http://schemas.openxmlformats.org/package/2006/relationships"><Relationship Id="rId8" Type="http://schemas.openxmlformats.org/officeDocument/2006/relationships/image" Target="../media/image137.sv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135.svg"/><Relationship Id="rId5" Type="http://schemas.openxmlformats.org/officeDocument/2006/relationships/image" Target="../media/image134.png"/><Relationship Id="rId10" Type="http://schemas.openxmlformats.org/officeDocument/2006/relationships/image" Target="../media/image139.svg"/><Relationship Id="rId4" Type="http://schemas.openxmlformats.org/officeDocument/2006/relationships/image" Target="../media/image133.svg"/><Relationship Id="rId9" Type="http://schemas.openxmlformats.org/officeDocument/2006/relationships/image" Target="../media/image13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49C1E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C73A8B-CF45-DE11-3460-568F954D31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616" y="379706"/>
            <a:ext cx="11506768" cy="6098587"/>
          </a:xfrm>
          <a:prstGeom prst="rect">
            <a:avLst/>
          </a:prstGeom>
        </p:spPr>
      </p:pic>
      <p:sp>
        <p:nvSpPr>
          <p:cNvPr id="3" name="Title 4">
            <a:extLst>
              <a:ext uri="{FF2B5EF4-FFF2-40B4-BE49-F238E27FC236}">
                <a16:creationId xmlns:a16="http://schemas.microsoft.com/office/drawing/2014/main" id="{21134CBC-385B-824E-D27B-50488A8EE447}"/>
              </a:ext>
            </a:extLst>
          </p:cNvPr>
          <p:cNvSpPr txBox="1">
            <a:spLocks/>
          </p:cNvSpPr>
          <p:nvPr/>
        </p:nvSpPr>
        <p:spPr>
          <a:xfrm>
            <a:off x="990478" y="4604106"/>
            <a:ext cx="10378112" cy="2448204"/>
          </a:xfrm>
          <a:prstGeom prst="rect">
            <a:avLst/>
          </a:prstGeom>
        </p:spPr>
        <p:txBody>
          <a:bodyPr>
            <a:noAutofit/>
          </a:bodyPr>
          <a:lstStyle>
            <a:lvl1pPr algn="l" defTabSz="1219139" rtl="0" eaLnBrk="1" latinLnBrk="0" hangingPunct="1">
              <a:lnSpc>
                <a:spcPct val="90000"/>
              </a:lnSpc>
              <a:spcBef>
                <a:spcPct val="0"/>
              </a:spcBef>
              <a:buNone/>
              <a:defRPr sz="4000" b="1" i="0" kern="1200">
                <a:solidFill>
                  <a:srgbClr val="083A58"/>
                </a:solidFill>
                <a:latin typeface="Levenim MT" panose="02010502060101010101" pitchFamily="2" charset="-79"/>
                <a:ea typeface="+mj-ea"/>
                <a:cs typeface="Levenim MT" panose="02010502060101010101" pitchFamily="2" charset="-79"/>
              </a:defRPr>
            </a:lvl1pPr>
          </a:lstStyle>
          <a:p>
            <a:pPr marL="0" marR="0" lvl="0" indent="0" algn="ctr" defTabSz="1219139" rtl="0" eaLnBrk="1" fontAlgn="auto" latinLnBrk="0" hangingPunct="1">
              <a:lnSpc>
                <a:spcPct val="90000"/>
              </a:lnSpc>
              <a:spcBef>
                <a:spcPct val="0"/>
              </a:spcBef>
              <a:spcAft>
                <a:spcPts val="0"/>
              </a:spcAft>
              <a:buClrTx/>
              <a:buSzTx/>
              <a:buFontTx/>
              <a:buNone/>
              <a:tabLst/>
              <a:defRPr/>
            </a:pPr>
            <a:r>
              <a:rPr lang="en-GB" sz="4800" dirty="0">
                <a:solidFill>
                  <a:srgbClr val="FFFFFF"/>
                </a:solidFill>
                <a:latin typeface="Levenim MT"/>
              </a:rPr>
              <a:t>Airplanes in Cambridge</a:t>
            </a:r>
          </a:p>
          <a:p>
            <a:pPr marL="0" marR="0" lvl="0" indent="0" algn="ctr" defTabSz="1219139"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Levenim MT"/>
                <a:ea typeface="+mj-ea"/>
                <a:cs typeface="Levenim MT" panose="02010502060101010101" pitchFamily="2" charset="-79"/>
              </a:rPr>
              <a:t>Key Stage Two</a:t>
            </a:r>
            <a:br>
              <a:rPr kumimoji="0" lang="en-GB" sz="3600" b="1" i="0" u="none" strike="noStrike" kern="1200" cap="none" spc="0" normalizeH="0" baseline="0" noProof="0" dirty="0">
                <a:ln>
                  <a:noFill/>
                </a:ln>
                <a:solidFill>
                  <a:srgbClr val="FFFFFF"/>
                </a:solidFill>
                <a:effectLst/>
                <a:uLnTx/>
                <a:uFillTx/>
                <a:latin typeface="Levenim MT"/>
                <a:ea typeface="+mj-ea"/>
                <a:cs typeface="Levenim MT" panose="02010502060101010101" pitchFamily="2" charset="-79"/>
              </a:rPr>
            </a:br>
            <a:br>
              <a:rPr kumimoji="0" lang="en-GB" sz="3600" b="1" i="0" u="none" strike="noStrike" kern="1200" cap="none" spc="0" normalizeH="0" baseline="0" noProof="0" dirty="0">
                <a:ln>
                  <a:noFill/>
                </a:ln>
                <a:solidFill>
                  <a:srgbClr val="FFFFFF"/>
                </a:solidFill>
                <a:effectLst/>
                <a:uLnTx/>
                <a:uFillTx/>
                <a:latin typeface="Levenim MT"/>
                <a:ea typeface="+mj-ea"/>
                <a:cs typeface="Levenim MT" panose="02010502060101010101" pitchFamily="2" charset="-79"/>
              </a:rPr>
            </a:br>
            <a:endParaRPr kumimoji="0" lang="en-US" sz="3600" b="1" i="0" u="none" strike="noStrike" kern="1200" cap="none" spc="0" normalizeH="0" baseline="0" noProof="0" dirty="0">
              <a:ln>
                <a:noFill/>
              </a:ln>
              <a:solidFill>
                <a:srgbClr val="FFFFFF"/>
              </a:solidFill>
              <a:effectLst/>
              <a:uLnTx/>
              <a:uFillTx/>
              <a:latin typeface="Levenim MT"/>
              <a:ea typeface="+mj-ea"/>
              <a:cs typeface="Levenim MT" panose="02010502060101010101" pitchFamily="2" charset="-79"/>
            </a:endParaRPr>
          </a:p>
        </p:txBody>
      </p:sp>
      <p:pic>
        <p:nvPicPr>
          <p:cNvPr id="4" name="Picture 3" descr="A silhouette of a city at night&#10;&#10;Description automatically generated with medium confidence">
            <a:extLst>
              <a:ext uri="{FF2B5EF4-FFF2-40B4-BE49-F238E27FC236}">
                <a16:creationId xmlns:a16="http://schemas.microsoft.com/office/drawing/2014/main" id="{E7D3C059-D272-CEC0-E26E-8BD24F231F8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3778" y="1342319"/>
            <a:ext cx="6844444" cy="2552381"/>
          </a:xfrm>
          <a:prstGeom prst="rect">
            <a:avLst/>
          </a:prstGeom>
        </p:spPr>
      </p:pic>
    </p:spTree>
    <p:extLst>
      <p:ext uri="{BB962C8B-B14F-4D97-AF65-F5344CB8AC3E}">
        <p14:creationId xmlns:p14="http://schemas.microsoft.com/office/powerpoint/2010/main" val="752569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4559E1D-BBCE-A281-9E76-4B96F2436BA4}"/>
              </a:ext>
            </a:extLst>
          </p:cNvPr>
          <p:cNvSpPr txBox="1"/>
          <p:nvPr/>
        </p:nvSpPr>
        <p:spPr>
          <a:xfrm>
            <a:off x="783771" y="1673524"/>
            <a:ext cx="3040743" cy="2592505"/>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54B6DB"/>
              </a:buClr>
              <a:buSzTx/>
              <a:buFont typeface="Wingdings" panose="05000000000000000000" pitchFamily="2" charset="2"/>
              <a:buNone/>
              <a:tabLst/>
              <a:defRPr/>
            </a:pPr>
            <a:r>
              <a:rPr kumimoji="0" lang="en-US" sz="1800" b="0" i="0" u="none" strike="noStrike" kern="1200" cap="none" spc="0" normalizeH="0" baseline="0" noProof="0" dirty="0">
                <a:ln>
                  <a:noFill/>
                </a:ln>
                <a:solidFill>
                  <a:srgbClr val="223E58"/>
                </a:solidFill>
                <a:effectLst/>
                <a:uLnTx/>
                <a:uFillTx/>
                <a:latin typeface="Calibri" panose="020F0502020204030204"/>
                <a:ea typeface="+mn-ea"/>
                <a:cs typeface="Levenim MT" panose="02010502060101010101" pitchFamily="2" charset="-79"/>
              </a:rPr>
              <a:t>The Lockheed L-1011 was a passenger plane. </a:t>
            </a:r>
          </a:p>
          <a:p>
            <a:pPr marL="0" marR="0" lvl="0" indent="0" algn="l" defTabSz="914400" rtl="0" eaLnBrk="1" fontAlgn="auto" latinLnBrk="0" hangingPunct="1">
              <a:lnSpc>
                <a:spcPct val="90000"/>
              </a:lnSpc>
              <a:spcBef>
                <a:spcPts val="1000"/>
              </a:spcBef>
              <a:spcAft>
                <a:spcPts val="0"/>
              </a:spcAft>
              <a:buClr>
                <a:srgbClr val="54B6DB"/>
              </a:buClr>
              <a:buSzTx/>
              <a:buFont typeface="Wingdings" panose="05000000000000000000" pitchFamily="2" charset="2"/>
              <a:buNone/>
              <a:tabLst/>
              <a:defRPr/>
            </a:pPr>
            <a:r>
              <a:rPr kumimoji="0" lang="en-US" sz="1800" b="0" i="0" u="none" strike="noStrike" kern="1200" cap="none" spc="0" normalizeH="0" baseline="0" noProof="0" dirty="0">
                <a:ln>
                  <a:noFill/>
                </a:ln>
                <a:solidFill>
                  <a:srgbClr val="223E58"/>
                </a:solidFill>
                <a:effectLst/>
                <a:uLnTx/>
                <a:uFillTx/>
                <a:latin typeface="Calibri" panose="020F0502020204030204"/>
                <a:ea typeface="+mn-ea"/>
                <a:cs typeface="Levenim MT" panose="02010502060101010101" pitchFamily="2" charset="-79"/>
              </a:rPr>
              <a:t>It was used by airlines like British Airways to take people on their holidays.</a:t>
            </a:r>
          </a:p>
          <a:p>
            <a:pPr marL="0" marR="0" lvl="0" indent="0" algn="l" defTabSz="914400" rtl="0" eaLnBrk="1" fontAlgn="auto" latinLnBrk="0" hangingPunct="1">
              <a:lnSpc>
                <a:spcPct val="90000"/>
              </a:lnSpc>
              <a:spcBef>
                <a:spcPts val="1000"/>
              </a:spcBef>
              <a:spcAft>
                <a:spcPts val="0"/>
              </a:spcAft>
              <a:buClr>
                <a:srgbClr val="54B6DB"/>
              </a:buClr>
              <a:buSzTx/>
              <a:buFont typeface="Wingdings" panose="05000000000000000000" pitchFamily="2" charset="2"/>
              <a:buNone/>
              <a:tabLst/>
              <a:defRPr/>
            </a:pPr>
            <a:r>
              <a:rPr kumimoji="0" lang="en-US" sz="1800" b="0" i="0" u="none" strike="noStrike" kern="1200" cap="none" spc="0" normalizeH="0" baseline="0" noProof="0" dirty="0">
                <a:ln>
                  <a:noFill/>
                </a:ln>
                <a:solidFill>
                  <a:srgbClr val="223E58"/>
                </a:solidFill>
                <a:effectLst/>
                <a:uLnTx/>
                <a:uFillTx/>
                <a:latin typeface="Calibri" panose="020F0502020204030204"/>
                <a:ea typeface="+mn-ea"/>
                <a:cs typeface="Levenim MT" panose="02010502060101010101" pitchFamily="2" charset="-79"/>
              </a:rPr>
              <a:t>Marshall in Cambridge changed the Lockheed plane so that it could also </a:t>
            </a:r>
            <a:r>
              <a:rPr kumimoji="0" lang="en-US" sz="1800" b="0" i="0" u="none" strike="noStrike" kern="1200" cap="none" spc="0" normalizeH="0" baseline="0" noProof="0">
                <a:ln>
                  <a:noFill/>
                </a:ln>
                <a:solidFill>
                  <a:srgbClr val="223E58"/>
                </a:solidFill>
                <a:effectLst/>
                <a:uLnTx/>
                <a:uFillTx/>
                <a:latin typeface="Calibri" panose="020F0502020204030204"/>
                <a:ea typeface="+mn-ea"/>
                <a:cs typeface="Levenim MT" panose="02010502060101010101" pitchFamily="2" charset="-79"/>
              </a:rPr>
              <a:t>carry cargo </a:t>
            </a:r>
            <a:r>
              <a:rPr kumimoji="0" lang="en-US" sz="1800" b="0" i="0" u="none" strike="noStrike" kern="1200" cap="none" spc="0" normalizeH="0" baseline="0" noProof="0" dirty="0">
                <a:ln>
                  <a:noFill/>
                </a:ln>
                <a:solidFill>
                  <a:srgbClr val="223E58"/>
                </a:solidFill>
                <a:effectLst/>
                <a:uLnTx/>
                <a:uFillTx/>
                <a:latin typeface="Calibri" panose="020F0502020204030204"/>
                <a:ea typeface="+mn-ea"/>
                <a:cs typeface="Levenim MT" panose="02010502060101010101" pitchFamily="2" charset="-79"/>
              </a:rPr>
              <a:t>for the Royal Air Force. </a:t>
            </a:r>
          </a:p>
        </p:txBody>
      </p:sp>
      <p:sp>
        <p:nvSpPr>
          <p:cNvPr id="2" name="TextBox 1">
            <a:extLst>
              <a:ext uri="{FF2B5EF4-FFF2-40B4-BE49-F238E27FC236}">
                <a16:creationId xmlns:a16="http://schemas.microsoft.com/office/drawing/2014/main" id="{EC40B40D-650C-4849-6D6A-DF902098A63F}"/>
              </a:ext>
            </a:extLst>
          </p:cNvPr>
          <p:cNvSpPr txBox="1"/>
          <p:nvPr/>
        </p:nvSpPr>
        <p:spPr>
          <a:xfrm>
            <a:off x="888257" y="4571647"/>
            <a:ext cx="2702231" cy="1200329"/>
          </a:xfrm>
          <a:prstGeom prst="rect">
            <a:avLst/>
          </a:prstGeom>
          <a:solidFill>
            <a:schemeClr val="tx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TriStar Facts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First flight: 1970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Crew: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Speed: 556 miles per hour</a:t>
            </a:r>
          </a:p>
        </p:txBody>
      </p:sp>
      <p:sp>
        <p:nvSpPr>
          <p:cNvPr id="5" name="Title 1">
            <a:extLst>
              <a:ext uri="{FF2B5EF4-FFF2-40B4-BE49-F238E27FC236}">
                <a16:creationId xmlns:a16="http://schemas.microsoft.com/office/drawing/2014/main" id="{EEBE4FE1-D6BA-8B99-C552-0E3C6FAF0A35}"/>
              </a:ext>
            </a:extLst>
          </p:cNvPr>
          <p:cNvSpPr txBox="1">
            <a:spLocks/>
          </p:cNvSpPr>
          <p:nvPr/>
        </p:nvSpPr>
        <p:spPr>
          <a:xfrm>
            <a:off x="762000" y="836181"/>
            <a:ext cx="10515600"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rPr>
              <a:t>Lockheed L-1011 TriStar</a:t>
            </a:r>
          </a:p>
        </p:txBody>
      </p:sp>
      <p:pic>
        <p:nvPicPr>
          <p:cNvPr id="8" name="Picture 7">
            <a:extLst>
              <a:ext uri="{FF2B5EF4-FFF2-40B4-BE49-F238E27FC236}">
                <a16:creationId xmlns:a16="http://schemas.microsoft.com/office/drawing/2014/main" id="{E4AF71D7-BF1E-9E92-69C0-AA1056CC3A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2812" y="1673524"/>
            <a:ext cx="5904788" cy="3999277"/>
          </a:xfrm>
          <a:prstGeom prst="rect">
            <a:avLst/>
          </a:prstGeom>
          <a:noFill/>
          <a:ln w="76200">
            <a:solidFill>
              <a:schemeClr val="tx1"/>
            </a:solidFill>
          </a:ln>
        </p:spPr>
      </p:pic>
      <p:sp>
        <p:nvSpPr>
          <p:cNvPr id="6" name="Rectangle: Rounded Corners 5">
            <a:extLst>
              <a:ext uri="{FF2B5EF4-FFF2-40B4-BE49-F238E27FC236}">
                <a16:creationId xmlns:a16="http://schemas.microsoft.com/office/drawing/2014/main" id="{C21AB912-7EA6-C8C5-899D-712CA8697BF6}"/>
              </a:ext>
            </a:extLst>
          </p:cNvPr>
          <p:cNvSpPr/>
          <p:nvPr/>
        </p:nvSpPr>
        <p:spPr>
          <a:xfrm>
            <a:off x="6447423" y="5495153"/>
            <a:ext cx="3755565" cy="58901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The Tri-Start plane on the right is sending fuel to the plane on the left.</a:t>
            </a:r>
          </a:p>
        </p:txBody>
      </p:sp>
    </p:spTree>
    <p:extLst>
      <p:ext uri="{BB962C8B-B14F-4D97-AF65-F5344CB8AC3E}">
        <p14:creationId xmlns:p14="http://schemas.microsoft.com/office/powerpoint/2010/main" val="4203013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4559E1D-BBCE-A281-9E76-4B96F2436BA4}"/>
              </a:ext>
            </a:extLst>
          </p:cNvPr>
          <p:cNvSpPr txBox="1"/>
          <p:nvPr/>
        </p:nvSpPr>
        <p:spPr>
          <a:xfrm>
            <a:off x="783771" y="1673524"/>
            <a:ext cx="3388984" cy="1754326"/>
          </a:xfrm>
          <a:prstGeom prst="rect">
            <a:avLst/>
          </a:prstGeom>
          <a:noFill/>
        </p:spPr>
        <p:txBody>
          <a:bodyPr wrap="square">
            <a:spAutoFit/>
          </a:bodyPr>
          <a:lstStyle/>
          <a:p>
            <a:r>
              <a:rPr lang="en-US" dirty="0"/>
              <a:t>The Mosquito was a plane that played many different roles in World War Two. </a:t>
            </a:r>
          </a:p>
          <a:p>
            <a:endParaRPr lang="en-US" dirty="0"/>
          </a:p>
          <a:p>
            <a:r>
              <a:rPr lang="en-US" dirty="0"/>
              <a:t>The Mosquito was made almost entirely from wood. </a:t>
            </a:r>
          </a:p>
        </p:txBody>
      </p:sp>
      <p:sp>
        <p:nvSpPr>
          <p:cNvPr id="2" name="TextBox 1">
            <a:extLst>
              <a:ext uri="{FF2B5EF4-FFF2-40B4-BE49-F238E27FC236}">
                <a16:creationId xmlns:a16="http://schemas.microsoft.com/office/drawing/2014/main" id="{EC40B40D-650C-4849-6D6A-DF902098A63F}"/>
              </a:ext>
            </a:extLst>
          </p:cNvPr>
          <p:cNvSpPr txBox="1"/>
          <p:nvPr/>
        </p:nvSpPr>
        <p:spPr>
          <a:xfrm>
            <a:off x="885369" y="4799410"/>
            <a:ext cx="2167953" cy="1477328"/>
          </a:xfrm>
          <a:prstGeom prst="rect">
            <a:avLst/>
          </a:prstGeom>
          <a:solidFill>
            <a:schemeClr val="tx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Mosquito Facts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First flight: 1941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Crew: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Speed: </a:t>
            </a:r>
            <a:r>
              <a:rPr lang="en-GB" dirty="0">
                <a:solidFill>
                  <a:prstClr val="white"/>
                </a:solidFill>
                <a:latin typeface="Calibri" panose="020F0502020204030204"/>
              </a:rPr>
              <a:t>407</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miles per hour</a:t>
            </a:r>
          </a:p>
        </p:txBody>
      </p:sp>
      <p:sp>
        <p:nvSpPr>
          <p:cNvPr id="5" name="Title 1">
            <a:extLst>
              <a:ext uri="{FF2B5EF4-FFF2-40B4-BE49-F238E27FC236}">
                <a16:creationId xmlns:a16="http://schemas.microsoft.com/office/drawing/2014/main" id="{EEBE4FE1-D6BA-8B99-C552-0E3C6FAF0A35}"/>
              </a:ext>
            </a:extLst>
          </p:cNvPr>
          <p:cNvSpPr txBox="1">
            <a:spLocks/>
          </p:cNvSpPr>
          <p:nvPr/>
        </p:nvSpPr>
        <p:spPr>
          <a:xfrm>
            <a:off x="762000" y="789051"/>
            <a:ext cx="10515600"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b="1" dirty="0"/>
              <a:t>de Havilland Mosquito </a:t>
            </a:r>
            <a:endPar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endParaRPr>
          </a:p>
        </p:txBody>
      </p:sp>
      <p:pic>
        <p:nvPicPr>
          <p:cNvPr id="4" name="Picture 4">
            <a:extLst>
              <a:ext uri="{FF2B5EF4-FFF2-40B4-BE49-F238E27FC236}">
                <a16:creationId xmlns:a16="http://schemas.microsoft.com/office/drawing/2014/main" id="{991271AD-90C0-B9AF-4A0E-A3DBAA85C18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5278" y="1673524"/>
            <a:ext cx="6132322" cy="460243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51DD5B32-DDB9-FC9A-261D-E1C02B1C12F6}"/>
              </a:ext>
            </a:extLst>
          </p:cNvPr>
          <p:cNvSpPr/>
          <p:nvPr/>
        </p:nvSpPr>
        <p:spPr>
          <a:xfrm>
            <a:off x="7187410" y="1379014"/>
            <a:ext cx="3755565" cy="58901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Mosquitos after being repaired in Cambridge Airport.</a:t>
            </a:r>
          </a:p>
        </p:txBody>
      </p:sp>
    </p:spTree>
    <p:extLst>
      <p:ext uri="{BB962C8B-B14F-4D97-AF65-F5344CB8AC3E}">
        <p14:creationId xmlns:p14="http://schemas.microsoft.com/office/powerpoint/2010/main" val="53217674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4559E1D-BBCE-A281-9E76-4B96F2436BA4}"/>
              </a:ext>
            </a:extLst>
          </p:cNvPr>
          <p:cNvSpPr txBox="1"/>
          <p:nvPr/>
        </p:nvSpPr>
        <p:spPr>
          <a:xfrm>
            <a:off x="783771" y="1673524"/>
            <a:ext cx="3388984" cy="2308324"/>
          </a:xfrm>
          <a:prstGeom prst="rect">
            <a:avLst/>
          </a:prstGeom>
          <a:noFill/>
        </p:spPr>
        <p:txBody>
          <a:bodyPr wrap="square">
            <a:spAutoFit/>
          </a:bodyPr>
          <a:lstStyle/>
          <a:p>
            <a:r>
              <a:rPr lang="en-US" dirty="0"/>
              <a:t>The </a:t>
            </a:r>
            <a:r>
              <a:rPr lang="en-US" dirty="0" err="1"/>
              <a:t>Gloster</a:t>
            </a:r>
            <a:r>
              <a:rPr lang="en-US" dirty="0"/>
              <a:t> Meteor was the first plane to be fitted with jet engines.</a:t>
            </a:r>
          </a:p>
          <a:p>
            <a:r>
              <a:rPr lang="en-US" dirty="0"/>
              <a:t>Jet engines meant planes could fly further and faster than before.</a:t>
            </a:r>
          </a:p>
          <a:p>
            <a:endParaRPr lang="en-US" dirty="0"/>
          </a:p>
          <a:p>
            <a:r>
              <a:rPr lang="en-US" dirty="0"/>
              <a:t>The jet engine was invented by Frank Whittle, who studied at Cambridge University.</a:t>
            </a:r>
          </a:p>
        </p:txBody>
      </p:sp>
      <p:sp>
        <p:nvSpPr>
          <p:cNvPr id="2" name="TextBox 1">
            <a:extLst>
              <a:ext uri="{FF2B5EF4-FFF2-40B4-BE49-F238E27FC236}">
                <a16:creationId xmlns:a16="http://schemas.microsoft.com/office/drawing/2014/main" id="{EC40B40D-650C-4849-6D6A-DF902098A63F}"/>
              </a:ext>
            </a:extLst>
          </p:cNvPr>
          <p:cNvSpPr txBox="1"/>
          <p:nvPr/>
        </p:nvSpPr>
        <p:spPr>
          <a:xfrm>
            <a:off x="885369" y="4799410"/>
            <a:ext cx="2167953" cy="1477328"/>
          </a:xfrm>
          <a:prstGeom prst="rect">
            <a:avLst/>
          </a:prstGeom>
          <a:solidFill>
            <a:schemeClr val="tx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Meteor Facts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First flight: 1943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Crew: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Speed: </a:t>
            </a:r>
            <a:r>
              <a:rPr lang="en-GB" dirty="0">
                <a:solidFill>
                  <a:prstClr val="white"/>
                </a:solidFill>
                <a:latin typeface="Calibri" panose="020F0502020204030204"/>
              </a:rPr>
              <a:t>410</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miles per hour</a:t>
            </a:r>
          </a:p>
        </p:txBody>
      </p:sp>
      <p:sp>
        <p:nvSpPr>
          <p:cNvPr id="5" name="Title 1">
            <a:extLst>
              <a:ext uri="{FF2B5EF4-FFF2-40B4-BE49-F238E27FC236}">
                <a16:creationId xmlns:a16="http://schemas.microsoft.com/office/drawing/2014/main" id="{EEBE4FE1-D6BA-8B99-C552-0E3C6FAF0A35}"/>
              </a:ext>
            </a:extLst>
          </p:cNvPr>
          <p:cNvSpPr txBox="1">
            <a:spLocks/>
          </p:cNvSpPr>
          <p:nvPr/>
        </p:nvSpPr>
        <p:spPr>
          <a:xfrm>
            <a:off x="762000" y="789051"/>
            <a:ext cx="10515600"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a:ln>
                  <a:noFill/>
                </a:ln>
                <a:effectLst/>
                <a:uLnTx/>
                <a:uFillTx/>
                <a:cs typeface="Levenim MT" panose="02010502060101010101" pitchFamily="2" charset="-79"/>
              </a:rPr>
              <a:t>Gloster</a:t>
            </a:r>
            <a:r>
              <a:rPr kumimoji="0" lang="en-US" sz="4400" b="1" i="0" u="none" strike="noStrike" kern="1200" cap="none" spc="0" normalizeH="0" baseline="0" noProof="0" dirty="0">
                <a:ln>
                  <a:noFill/>
                </a:ln>
                <a:effectLst/>
                <a:uLnTx/>
                <a:uFillTx/>
                <a:cs typeface="Levenim MT" panose="02010502060101010101" pitchFamily="2" charset="-79"/>
              </a:rPr>
              <a:t> Meteor </a:t>
            </a:r>
          </a:p>
        </p:txBody>
      </p:sp>
      <p:pic>
        <p:nvPicPr>
          <p:cNvPr id="3" name="Picture 2" descr="Gloster Meteor F.8 | Air Force">
            <a:extLst>
              <a:ext uri="{FF2B5EF4-FFF2-40B4-BE49-F238E27FC236}">
                <a16:creationId xmlns:a16="http://schemas.microsoft.com/office/drawing/2014/main" id="{8EA72480-02D6-4F38-6ABE-7518AA2A889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06961" y="1340820"/>
            <a:ext cx="5870639" cy="391376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51DD5B32-DDB9-FC9A-261D-E1C02B1C12F6}"/>
              </a:ext>
            </a:extLst>
          </p:cNvPr>
          <p:cNvSpPr/>
          <p:nvPr/>
        </p:nvSpPr>
        <p:spPr>
          <a:xfrm>
            <a:off x="6165401" y="5075663"/>
            <a:ext cx="4353757" cy="58901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Gloster</a:t>
            </a:r>
            <a:r>
              <a:rPr lang="en-GB" dirty="0">
                <a:solidFill>
                  <a:schemeClr val="tx1"/>
                </a:solidFill>
              </a:rPr>
              <a:t> Meteors were repaired at Cambridge Airport during World War Two.</a:t>
            </a:r>
          </a:p>
        </p:txBody>
      </p:sp>
    </p:spTree>
    <p:extLst>
      <p:ext uri="{BB962C8B-B14F-4D97-AF65-F5344CB8AC3E}">
        <p14:creationId xmlns:p14="http://schemas.microsoft.com/office/powerpoint/2010/main" val="42018554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4559E1D-BBCE-A281-9E76-4B96F2436BA4}"/>
              </a:ext>
            </a:extLst>
          </p:cNvPr>
          <p:cNvSpPr txBox="1"/>
          <p:nvPr/>
        </p:nvSpPr>
        <p:spPr>
          <a:xfrm>
            <a:off x="783771" y="1673524"/>
            <a:ext cx="3388984" cy="1716367"/>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54B6DB"/>
              </a:buClr>
              <a:buSzTx/>
              <a:buFont typeface="Wingdings" panose="05000000000000000000" pitchFamily="2" charset="2"/>
              <a:buNone/>
              <a:tabLst/>
              <a:defRPr/>
            </a:pPr>
            <a:r>
              <a:rPr lang="en-US" dirty="0">
                <a:cs typeface="Levenim MT" panose="02010502060101010101" pitchFamily="2" charset="-79"/>
              </a:rPr>
              <a:t>The de Havilland </a:t>
            </a:r>
            <a:r>
              <a:rPr kumimoji="0" lang="en-US" sz="1800" b="0" i="0" u="none" strike="noStrike" kern="1200" cap="none" spc="0" normalizeH="0" baseline="0" noProof="0" dirty="0">
                <a:ln>
                  <a:noFill/>
                </a:ln>
                <a:effectLst/>
                <a:uLnTx/>
                <a:uFillTx/>
                <a:ea typeface="+mn-ea"/>
                <a:cs typeface="Levenim MT" panose="02010502060101010101" pitchFamily="2" charset="-79"/>
              </a:rPr>
              <a:t>Comet was the first passenger plane to use jet engines. </a:t>
            </a:r>
          </a:p>
          <a:p>
            <a:pPr marL="0" marR="0" lvl="0" indent="0" algn="l" defTabSz="914400" rtl="0" eaLnBrk="1" fontAlgn="auto" latinLnBrk="0" hangingPunct="1">
              <a:lnSpc>
                <a:spcPct val="90000"/>
              </a:lnSpc>
              <a:spcBef>
                <a:spcPts val="1000"/>
              </a:spcBef>
              <a:spcAft>
                <a:spcPts val="0"/>
              </a:spcAft>
              <a:buClr>
                <a:srgbClr val="54B6DB"/>
              </a:buClr>
              <a:buSzTx/>
              <a:buFont typeface="Wingdings" panose="05000000000000000000" pitchFamily="2" charset="2"/>
              <a:buNone/>
              <a:tabLst/>
              <a:defRPr/>
            </a:pPr>
            <a:r>
              <a:rPr kumimoji="0" lang="en-US" sz="1800" b="0" i="0" u="none" strike="noStrike" kern="1200" cap="none" spc="0" normalizeH="0" baseline="0" noProof="0" dirty="0">
                <a:ln>
                  <a:noFill/>
                </a:ln>
                <a:effectLst/>
                <a:uLnTx/>
                <a:uFillTx/>
                <a:ea typeface="+mn-ea"/>
                <a:cs typeface="Levenim MT" panose="02010502060101010101" pitchFamily="2" charset="-79"/>
              </a:rPr>
              <a:t>In its first year, the Comet carried 30,000 people </a:t>
            </a:r>
            <a:r>
              <a:rPr lang="en-US" dirty="0">
                <a:cs typeface="Levenim MT" panose="02010502060101010101" pitchFamily="2" charset="-79"/>
              </a:rPr>
              <a:t>on their travels </a:t>
            </a:r>
            <a:r>
              <a:rPr kumimoji="0" lang="en-US" sz="1800" b="0" i="0" u="none" strike="noStrike" kern="1200" cap="none" spc="0" normalizeH="0" baseline="0" noProof="0" dirty="0">
                <a:ln>
                  <a:noFill/>
                </a:ln>
                <a:effectLst/>
                <a:uLnTx/>
                <a:uFillTx/>
                <a:ea typeface="+mn-ea"/>
                <a:cs typeface="Levenim MT" panose="02010502060101010101" pitchFamily="2" charset="-79"/>
              </a:rPr>
              <a:t>round the world. </a:t>
            </a:r>
          </a:p>
        </p:txBody>
      </p:sp>
      <p:sp>
        <p:nvSpPr>
          <p:cNvPr id="2" name="TextBox 1">
            <a:extLst>
              <a:ext uri="{FF2B5EF4-FFF2-40B4-BE49-F238E27FC236}">
                <a16:creationId xmlns:a16="http://schemas.microsoft.com/office/drawing/2014/main" id="{EC40B40D-650C-4849-6D6A-DF902098A63F}"/>
              </a:ext>
            </a:extLst>
          </p:cNvPr>
          <p:cNvSpPr txBox="1"/>
          <p:nvPr/>
        </p:nvSpPr>
        <p:spPr>
          <a:xfrm>
            <a:off x="885369" y="4799410"/>
            <a:ext cx="2167953" cy="1477328"/>
          </a:xfrm>
          <a:prstGeom prst="rect">
            <a:avLst/>
          </a:prstGeom>
          <a:solidFill>
            <a:schemeClr val="tx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Comet Facts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First flight: 1949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Crew: </a:t>
            </a:r>
            <a:r>
              <a:rPr lang="en-GB" dirty="0">
                <a:solidFill>
                  <a:prstClr val="white"/>
                </a:solidFill>
                <a:latin typeface="Calibri" panose="020F0502020204030204"/>
              </a:rPr>
              <a:t>4</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Speed: 460 miles per hour</a:t>
            </a:r>
          </a:p>
        </p:txBody>
      </p:sp>
      <p:sp>
        <p:nvSpPr>
          <p:cNvPr id="5" name="Title 1">
            <a:extLst>
              <a:ext uri="{FF2B5EF4-FFF2-40B4-BE49-F238E27FC236}">
                <a16:creationId xmlns:a16="http://schemas.microsoft.com/office/drawing/2014/main" id="{EEBE4FE1-D6BA-8B99-C552-0E3C6FAF0A35}"/>
              </a:ext>
            </a:extLst>
          </p:cNvPr>
          <p:cNvSpPr txBox="1">
            <a:spLocks/>
          </p:cNvSpPr>
          <p:nvPr/>
        </p:nvSpPr>
        <p:spPr>
          <a:xfrm>
            <a:off x="762000" y="789051"/>
            <a:ext cx="10515600"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effectLst/>
                <a:uLnTx/>
                <a:uFillTx/>
                <a:cs typeface="Levenim MT" panose="02010502060101010101" pitchFamily="2" charset="-79"/>
              </a:rPr>
              <a:t>de Havilland Comet</a:t>
            </a:r>
          </a:p>
        </p:txBody>
      </p:sp>
      <p:pic>
        <p:nvPicPr>
          <p:cNvPr id="4" name="Picture 3">
            <a:extLst>
              <a:ext uri="{FF2B5EF4-FFF2-40B4-BE49-F238E27FC236}">
                <a16:creationId xmlns:a16="http://schemas.microsoft.com/office/drawing/2014/main" id="{475EF88F-99DC-58E2-033A-010780768F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6608" y="1753866"/>
            <a:ext cx="6727481" cy="3784208"/>
          </a:xfrm>
          <a:prstGeom prst="rect">
            <a:avLst/>
          </a:prstGeom>
          <a:noFill/>
          <a:ln w="76200">
            <a:solidFill>
              <a:schemeClr val="tx1"/>
            </a:solidFill>
          </a:ln>
        </p:spPr>
      </p:pic>
      <p:sp>
        <p:nvSpPr>
          <p:cNvPr id="6" name="Rectangle: Rounded Corners 5">
            <a:extLst>
              <a:ext uri="{FF2B5EF4-FFF2-40B4-BE49-F238E27FC236}">
                <a16:creationId xmlns:a16="http://schemas.microsoft.com/office/drawing/2014/main" id="{51DD5B32-DDB9-FC9A-261D-E1C02B1C12F6}"/>
              </a:ext>
            </a:extLst>
          </p:cNvPr>
          <p:cNvSpPr/>
          <p:nvPr/>
        </p:nvSpPr>
        <p:spPr>
          <a:xfrm>
            <a:off x="6023470" y="5243564"/>
            <a:ext cx="4353757" cy="58901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223E58"/>
                </a:solidFill>
                <a:latin typeface="Calibri" panose="020F0502020204030204"/>
              </a:rPr>
              <a:t>de Havilland Comets were worked on at Cambridge Airport.</a:t>
            </a:r>
            <a:endPar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50095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453F89-E5C4-270A-F14B-193C8C9E41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3074" y="1673524"/>
            <a:ext cx="7074547" cy="4159059"/>
          </a:xfrm>
          <a:prstGeom prst="rect">
            <a:avLst/>
          </a:prstGeom>
          <a:noFill/>
          <a:ln w="76200">
            <a:solidFill>
              <a:schemeClr val="tx1"/>
            </a:solidFill>
          </a:ln>
        </p:spPr>
      </p:pic>
      <p:sp>
        <p:nvSpPr>
          <p:cNvPr id="7" name="TextBox 6">
            <a:extLst>
              <a:ext uri="{FF2B5EF4-FFF2-40B4-BE49-F238E27FC236}">
                <a16:creationId xmlns:a16="http://schemas.microsoft.com/office/drawing/2014/main" id="{B4559E1D-BBCE-A281-9E76-4B96F2436BA4}"/>
              </a:ext>
            </a:extLst>
          </p:cNvPr>
          <p:cNvSpPr txBox="1"/>
          <p:nvPr/>
        </p:nvSpPr>
        <p:spPr>
          <a:xfrm>
            <a:off x="783771" y="1673524"/>
            <a:ext cx="3388984" cy="2093907"/>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54B6DB"/>
              </a:buClr>
              <a:buSzTx/>
              <a:buFont typeface="Wingdings" panose="05000000000000000000" pitchFamily="2" charset="2"/>
              <a:buNone/>
              <a:tabLst/>
              <a:defRPr/>
            </a:pPr>
            <a:r>
              <a:rPr kumimoji="0" lang="en-US" sz="1800" b="0" i="0" u="none" strike="noStrike" kern="1200" cap="none" spc="0" normalizeH="0" baseline="0" noProof="0" dirty="0">
                <a:ln>
                  <a:noFill/>
                </a:ln>
                <a:effectLst/>
                <a:uLnTx/>
                <a:uFillTx/>
                <a:ea typeface="+mn-ea"/>
                <a:cs typeface="Levenim MT" panose="02010502060101010101" pitchFamily="2" charset="-79"/>
              </a:rPr>
              <a:t>The C-130 is best known as a transporter plane, carrying people, medical equipment or other cargo.</a:t>
            </a:r>
          </a:p>
          <a:p>
            <a:pPr marL="0" marR="0" lvl="0" indent="0" algn="l" defTabSz="914400" rtl="0" eaLnBrk="1" fontAlgn="auto" latinLnBrk="0" hangingPunct="1">
              <a:lnSpc>
                <a:spcPct val="90000"/>
              </a:lnSpc>
              <a:spcBef>
                <a:spcPts val="1000"/>
              </a:spcBef>
              <a:spcAft>
                <a:spcPts val="0"/>
              </a:spcAft>
              <a:buClr>
                <a:srgbClr val="54B6DB"/>
              </a:buClr>
              <a:buSzTx/>
              <a:buFont typeface="Wingdings" panose="05000000000000000000" pitchFamily="2" charset="2"/>
              <a:buNone/>
              <a:tabLst/>
              <a:defRPr/>
            </a:pPr>
            <a:r>
              <a:rPr kumimoji="0" lang="en-GB" sz="1800" b="0" i="0" u="none" strike="noStrike" kern="1200" cap="none" spc="0" normalizeH="0" baseline="0" noProof="0" dirty="0">
                <a:ln>
                  <a:noFill/>
                </a:ln>
                <a:effectLst/>
                <a:uLnTx/>
                <a:uFillTx/>
                <a:ea typeface="+mn-ea"/>
                <a:cs typeface="Levenim MT" panose="02010502060101010101" pitchFamily="2" charset="-79"/>
              </a:rPr>
              <a:t>It can carry cargo that weighs the same as 15 family cars. </a:t>
            </a:r>
            <a:endParaRPr lang="en-US" dirty="0">
              <a:cs typeface="Levenim MT" panose="02010502060101010101" pitchFamily="2" charset="-79"/>
            </a:endParaRPr>
          </a:p>
          <a:p>
            <a:pPr marL="0" marR="0" lvl="0" indent="0" algn="l" defTabSz="914400" rtl="0" eaLnBrk="1" fontAlgn="auto" latinLnBrk="0" hangingPunct="1">
              <a:lnSpc>
                <a:spcPct val="90000"/>
              </a:lnSpc>
              <a:spcBef>
                <a:spcPts val="1000"/>
              </a:spcBef>
              <a:spcAft>
                <a:spcPts val="0"/>
              </a:spcAft>
              <a:buClr>
                <a:srgbClr val="54B6DB"/>
              </a:buClr>
              <a:buSzTx/>
              <a:buFont typeface="Wingdings" panose="05000000000000000000" pitchFamily="2" charset="2"/>
              <a:buNone/>
              <a:tabLst/>
              <a:defRPr/>
            </a:pPr>
            <a:endParaRPr kumimoji="0" lang="en-US" sz="1800" b="0" i="0" u="none" strike="noStrike" kern="1200" cap="none" spc="0" normalizeH="0" baseline="0" noProof="0" dirty="0">
              <a:ln>
                <a:noFill/>
              </a:ln>
              <a:effectLst/>
              <a:uLnTx/>
              <a:uFillTx/>
              <a:ea typeface="+mn-ea"/>
              <a:cs typeface="Levenim MT" panose="02010502060101010101" pitchFamily="2" charset="-79"/>
            </a:endParaRPr>
          </a:p>
        </p:txBody>
      </p:sp>
      <p:sp>
        <p:nvSpPr>
          <p:cNvPr id="2" name="TextBox 1">
            <a:extLst>
              <a:ext uri="{FF2B5EF4-FFF2-40B4-BE49-F238E27FC236}">
                <a16:creationId xmlns:a16="http://schemas.microsoft.com/office/drawing/2014/main" id="{EC40B40D-650C-4849-6D6A-DF902098A63F}"/>
              </a:ext>
            </a:extLst>
          </p:cNvPr>
          <p:cNvSpPr txBox="1"/>
          <p:nvPr/>
        </p:nvSpPr>
        <p:spPr>
          <a:xfrm>
            <a:off x="885369" y="4799410"/>
            <a:ext cx="2167953" cy="1477328"/>
          </a:xfrm>
          <a:prstGeom prst="rect">
            <a:avLst/>
          </a:prstGeom>
          <a:solidFill>
            <a:schemeClr val="tx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C-130 Facts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First flight: 1954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Crew: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Speed: </a:t>
            </a:r>
            <a:r>
              <a:rPr lang="en-GB" dirty="0">
                <a:solidFill>
                  <a:prstClr val="white"/>
                </a:solidFill>
                <a:latin typeface="Calibri" panose="020F0502020204030204"/>
              </a:rPr>
              <a:t>370</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miles per hour</a:t>
            </a:r>
          </a:p>
        </p:txBody>
      </p:sp>
      <p:sp>
        <p:nvSpPr>
          <p:cNvPr id="5" name="Title 1">
            <a:extLst>
              <a:ext uri="{FF2B5EF4-FFF2-40B4-BE49-F238E27FC236}">
                <a16:creationId xmlns:a16="http://schemas.microsoft.com/office/drawing/2014/main" id="{EEBE4FE1-D6BA-8B99-C552-0E3C6FAF0A35}"/>
              </a:ext>
            </a:extLst>
          </p:cNvPr>
          <p:cNvSpPr txBox="1">
            <a:spLocks/>
          </p:cNvSpPr>
          <p:nvPr/>
        </p:nvSpPr>
        <p:spPr>
          <a:xfrm>
            <a:off x="762000" y="789051"/>
            <a:ext cx="10515600"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effectLst/>
                <a:uLnTx/>
                <a:uFillTx/>
                <a:cs typeface="Levenim MT" panose="02010502060101010101" pitchFamily="2" charset="-79"/>
              </a:rPr>
              <a:t>Lockheed C-130 ‘Hercules’</a:t>
            </a:r>
          </a:p>
        </p:txBody>
      </p:sp>
      <p:sp>
        <p:nvSpPr>
          <p:cNvPr id="8" name="Rectangle: Rounded Corners 7">
            <a:extLst>
              <a:ext uri="{FF2B5EF4-FFF2-40B4-BE49-F238E27FC236}">
                <a16:creationId xmlns:a16="http://schemas.microsoft.com/office/drawing/2014/main" id="{C1008308-97EA-F926-EE46-B59D449BE514}"/>
              </a:ext>
            </a:extLst>
          </p:cNvPr>
          <p:cNvSpPr/>
          <p:nvPr/>
        </p:nvSpPr>
        <p:spPr>
          <a:xfrm>
            <a:off x="5782564" y="5547259"/>
            <a:ext cx="4835567" cy="58901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C-130s were </a:t>
            </a:r>
            <a:r>
              <a:rPr lang="en-GB" dirty="0">
                <a:solidFill>
                  <a:srgbClr val="223E58"/>
                </a:solidFill>
                <a:latin typeface="Calibri" panose="020F0502020204030204"/>
              </a:rPr>
              <a:t>looked after </a:t>
            </a: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by Marshall at Cambridge Airport for over 60 years. </a:t>
            </a:r>
          </a:p>
        </p:txBody>
      </p:sp>
    </p:spTree>
    <p:extLst>
      <p:ext uri="{BB962C8B-B14F-4D97-AF65-F5344CB8AC3E}">
        <p14:creationId xmlns:p14="http://schemas.microsoft.com/office/powerpoint/2010/main" val="335901044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4559E1D-BBCE-A281-9E76-4B96F2436BA4}"/>
              </a:ext>
            </a:extLst>
          </p:cNvPr>
          <p:cNvSpPr txBox="1"/>
          <p:nvPr/>
        </p:nvSpPr>
        <p:spPr>
          <a:xfrm>
            <a:off x="783771" y="1673524"/>
            <a:ext cx="3388984" cy="2720745"/>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54B6DB"/>
              </a:buClr>
              <a:buSzTx/>
              <a:buFont typeface="Wingdings" panose="05000000000000000000" pitchFamily="2" charset="2"/>
              <a:buNone/>
              <a:tabLst/>
              <a:defRPr/>
            </a:pPr>
            <a:r>
              <a:rPr kumimoji="0" lang="en-US" sz="1800" b="0" i="0" u="none" strike="noStrike" kern="1200" cap="none" spc="0" normalizeH="0" baseline="0" noProof="0" dirty="0">
                <a:ln>
                  <a:noFill/>
                </a:ln>
                <a:effectLst/>
                <a:uLnTx/>
                <a:uFillTx/>
                <a:ea typeface="+mn-ea"/>
                <a:cs typeface="Levenim MT" panose="02010502060101010101" pitchFamily="2" charset="-79"/>
              </a:rPr>
              <a:t>The Boeing 747 was the world’s first ‘Jumbo Jet’. </a:t>
            </a:r>
          </a:p>
          <a:p>
            <a:pPr marL="0" marR="0" lvl="0" indent="0" algn="l" defTabSz="914400" rtl="0" eaLnBrk="1" fontAlgn="auto" latinLnBrk="0" hangingPunct="1">
              <a:lnSpc>
                <a:spcPct val="90000"/>
              </a:lnSpc>
              <a:spcBef>
                <a:spcPts val="1000"/>
              </a:spcBef>
              <a:spcAft>
                <a:spcPts val="0"/>
              </a:spcAft>
              <a:buClr>
                <a:srgbClr val="54B6DB"/>
              </a:buClr>
              <a:buSzTx/>
              <a:buFont typeface="Wingdings" panose="05000000000000000000" pitchFamily="2" charset="2"/>
              <a:buNone/>
              <a:tabLst/>
              <a:defRPr/>
            </a:pPr>
            <a:r>
              <a:rPr lang="en-US" dirty="0">
                <a:cs typeface="Levenim MT" panose="02010502060101010101" pitchFamily="2" charset="-79"/>
              </a:rPr>
              <a:t>It could carry more than 500 </a:t>
            </a:r>
            <a:r>
              <a:rPr kumimoji="0" lang="en-US" sz="1800" b="0" i="0" u="none" strike="noStrike" kern="1200" cap="none" spc="0" normalizeH="0" baseline="0" noProof="0" dirty="0">
                <a:ln>
                  <a:noFill/>
                </a:ln>
                <a:effectLst/>
                <a:uLnTx/>
                <a:uFillTx/>
                <a:ea typeface="+mn-ea"/>
                <a:cs typeface="Levenim MT" panose="02010502060101010101" pitchFamily="2" charset="-79"/>
              </a:rPr>
              <a:t>passengers and fly further than any other plane. </a:t>
            </a:r>
          </a:p>
          <a:p>
            <a:pPr marL="0" marR="0" lvl="0" indent="0" algn="l" defTabSz="914400" rtl="0" eaLnBrk="1" fontAlgn="auto" latinLnBrk="0" hangingPunct="1">
              <a:lnSpc>
                <a:spcPct val="90000"/>
              </a:lnSpc>
              <a:spcBef>
                <a:spcPts val="1000"/>
              </a:spcBef>
              <a:spcAft>
                <a:spcPts val="0"/>
              </a:spcAft>
              <a:buClr>
                <a:srgbClr val="54B6DB"/>
              </a:buClr>
              <a:buSzTx/>
              <a:buFont typeface="Wingdings" panose="05000000000000000000" pitchFamily="2" charset="2"/>
              <a:buNone/>
              <a:tabLst/>
              <a:defRPr/>
            </a:pPr>
            <a:r>
              <a:rPr lang="en-US" dirty="0">
                <a:cs typeface="Levenim MT" panose="02010502060101010101" pitchFamily="2" charset="-79"/>
              </a:rPr>
              <a:t>Many holidaymakers fly on Boeing 747s when travelling to another country.</a:t>
            </a:r>
            <a:endParaRPr kumimoji="0" lang="en-US" sz="1800" b="0" i="0" u="none" strike="noStrike" kern="1200" cap="none" spc="0" normalizeH="0" baseline="0" noProof="0" dirty="0">
              <a:ln>
                <a:noFill/>
              </a:ln>
              <a:effectLst/>
              <a:uLnTx/>
              <a:uFillTx/>
              <a:ea typeface="+mn-ea"/>
              <a:cs typeface="Levenim MT" panose="02010502060101010101" pitchFamily="2" charset="-79"/>
            </a:endParaRPr>
          </a:p>
          <a:p>
            <a:pPr marL="0" marR="0" lvl="0" indent="0" algn="l" defTabSz="914400" rtl="0" eaLnBrk="1" fontAlgn="auto" latinLnBrk="0" hangingPunct="1">
              <a:lnSpc>
                <a:spcPct val="90000"/>
              </a:lnSpc>
              <a:spcBef>
                <a:spcPts val="1000"/>
              </a:spcBef>
              <a:spcAft>
                <a:spcPts val="0"/>
              </a:spcAft>
              <a:buClr>
                <a:srgbClr val="54B6DB"/>
              </a:buClr>
              <a:buSzTx/>
              <a:buFont typeface="Wingdings" panose="05000000000000000000" pitchFamily="2" charset="2"/>
              <a:buNone/>
              <a:tabLst/>
              <a:defRPr/>
            </a:pPr>
            <a:endParaRPr kumimoji="0" lang="en-US" sz="1800" b="0" i="0" u="none" strike="noStrike" kern="1200" cap="none" spc="0" normalizeH="0" baseline="0" noProof="0" dirty="0">
              <a:ln>
                <a:noFill/>
              </a:ln>
              <a:effectLst/>
              <a:uLnTx/>
              <a:uFillTx/>
              <a:ea typeface="+mn-ea"/>
              <a:cs typeface="Levenim MT" panose="02010502060101010101" pitchFamily="2" charset="-79"/>
            </a:endParaRPr>
          </a:p>
        </p:txBody>
      </p:sp>
      <p:sp>
        <p:nvSpPr>
          <p:cNvPr id="2" name="TextBox 1">
            <a:extLst>
              <a:ext uri="{FF2B5EF4-FFF2-40B4-BE49-F238E27FC236}">
                <a16:creationId xmlns:a16="http://schemas.microsoft.com/office/drawing/2014/main" id="{EC40B40D-650C-4849-6D6A-DF902098A63F}"/>
              </a:ext>
            </a:extLst>
          </p:cNvPr>
          <p:cNvSpPr txBox="1"/>
          <p:nvPr/>
        </p:nvSpPr>
        <p:spPr>
          <a:xfrm>
            <a:off x="885369" y="4799410"/>
            <a:ext cx="2167953" cy="1477328"/>
          </a:xfrm>
          <a:prstGeom prst="rect">
            <a:avLst/>
          </a:prstGeom>
          <a:solidFill>
            <a:schemeClr val="tx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747 Facts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First flight: 1969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Crew: 2 pilots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Speed: </a:t>
            </a:r>
            <a:r>
              <a:rPr lang="en-GB" dirty="0">
                <a:solidFill>
                  <a:prstClr val="white"/>
                </a:solidFill>
                <a:latin typeface="Calibri" panose="020F0502020204030204"/>
              </a:rPr>
              <a:t>579</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miles per hour</a:t>
            </a:r>
          </a:p>
        </p:txBody>
      </p:sp>
      <p:sp>
        <p:nvSpPr>
          <p:cNvPr id="5" name="Title 1">
            <a:extLst>
              <a:ext uri="{FF2B5EF4-FFF2-40B4-BE49-F238E27FC236}">
                <a16:creationId xmlns:a16="http://schemas.microsoft.com/office/drawing/2014/main" id="{EEBE4FE1-D6BA-8B99-C552-0E3C6FAF0A35}"/>
              </a:ext>
            </a:extLst>
          </p:cNvPr>
          <p:cNvSpPr txBox="1">
            <a:spLocks/>
          </p:cNvSpPr>
          <p:nvPr/>
        </p:nvSpPr>
        <p:spPr>
          <a:xfrm>
            <a:off x="762000" y="789051"/>
            <a:ext cx="10515600"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effectLst/>
                <a:uLnTx/>
                <a:uFillTx/>
                <a:cs typeface="Levenim MT" panose="02010502060101010101" pitchFamily="2" charset="-79"/>
              </a:rPr>
              <a:t>Boeing 747</a:t>
            </a:r>
          </a:p>
        </p:txBody>
      </p:sp>
      <p:pic>
        <p:nvPicPr>
          <p:cNvPr id="4" name="Picture 3">
            <a:extLst>
              <a:ext uri="{FF2B5EF4-FFF2-40B4-BE49-F238E27FC236}">
                <a16:creationId xmlns:a16="http://schemas.microsoft.com/office/drawing/2014/main" id="{B852CCD3-06DA-1B42-A9C8-743449ACB3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3117" y="1544485"/>
            <a:ext cx="6534483" cy="3567828"/>
          </a:xfrm>
          <a:prstGeom prst="rect">
            <a:avLst/>
          </a:prstGeom>
          <a:noFill/>
          <a:ln w="76200">
            <a:solidFill>
              <a:schemeClr val="tx1"/>
            </a:solidFill>
          </a:ln>
        </p:spPr>
      </p:pic>
      <p:sp>
        <p:nvSpPr>
          <p:cNvPr id="8" name="Rectangle: Rounded Corners 7">
            <a:extLst>
              <a:ext uri="{FF2B5EF4-FFF2-40B4-BE49-F238E27FC236}">
                <a16:creationId xmlns:a16="http://schemas.microsoft.com/office/drawing/2014/main" id="{C1008308-97EA-F926-EE46-B59D449BE514}"/>
              </a:ext>
            </a:extLst>
          </p:cNvPr>
          <p:cNvSpPr/>
          <p:nvPr/>
        </p:nvSpPr>
        <p:spPr>
          <a:xfrm>
            <a:off x="5935628" y="4822350"/>
            <a:ext cx="4835567" cy="98233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Marshall worked on the passenger spaces inside of 747s at Cambridge Airport – including the television screens in the back of seats. </a:t>
            </a:r>
          </a:p>
        </p:txBody>
      </p:sp>
    </p:spTree>
    <p:extLst>
      <p:ext uri="{BB962C8B-B14F-4D97-AF65-F5344CB8AC3E}">
        <p14:creationId xmlns:p14="http://schemas.microsoft.com/office/powerpoint/2010/main" val="380760392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731243-A6CD-7C09-338D-2AD7F582D0F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04953" y="1673524"/>
            <a:ext cx="6296915" cy="4176954"/>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4559E1D-BBCE-A281-9E76-4B96F2436BA4}"/>
              </a:ext>
            </a:extLst>
          </p:cNvPr>
          <p:cNvSpPr txBox="1"/>
          <p:nvPr/>
        </p:nvSpPr>
        <p:spPr>
          <a:xfrm>
            <a:off x="783771" y="1673524"/>
            <a:ext cx="3388984" cy="2031325"/>
          </a:xfrm>
          <a:prstGeom prst="rect">
            <a:avLst/>
          </a:prstGeom>
          <a:noFill/>
        </p:spPr>
        <p:txBody>
          <a:bodyPr wrap="square">
            <a:spAutoFit/>
          </a:bodyPr>
          <a:lstStyle/>
          <a:p>
            <a:r>
              <a:rPr lang="en-GB" dirty="0"/>
              <a:t>The Concorde was the first passenger plane to fly ‘supersonic’ which means it could fly faster than the speed of sound. </a:t>
            </a:r>
          </a:p>
          <a:p>
            <a:endParaRPr lang="en-GB" dirty="0"/>
          </a:p>
          <a:p>
            <a:r>
              <a:rPr lang="en-GB" dirty="0"/>
              <a:t>It could fly from London to New York in 4 hours.</a:t>
            </a:r>
          </a:p>
        </p:txBody>
      </p:sp>
      <p:sp>
        <p:nvSpPr>
          <p:cNvPr id="2" name="TextBox 1">
            <a:extLst>
              <a:ext uri="{FF2B5EF4-FFF2-40B4-BE49-F238E27FC236}">
                <a16:creationId xmlns:a16="http://schemas.microsoft.com/office/drawing/2014/main" id="{EC40B40D-650C-4849-6D6A-DF902098A63F}"/>
              </a:ext>
            </a:extLst>
          </p:cNvPr>
          <p:cNvSpPr txBox="1"/>
          <p:nvPr/>
        </p:nvSpPr>
        <p:spPr>
          <a:xfrm>
            <a:off x="885369" y="4799410"/>
            <a:ext cx="2167953" cy="1477328"/>
          </a:xfrm>
          <a:prstGeom prst="rect">
            <a:avLst/>
          </a:prstGeom>
          <a:solidFill>
            <a:schemeClr val="tx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Concorde Facts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First flight: 1969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Crew: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Speed: 1,354 miles per hour</a:t>
            </a:r>
          </a:p>
        </p:txBody>
      </p:sp>
      <p:sp>
        <p:nvSpPr>
          <p:cNvPr id="5" name="Title 1">
            <a:extLst>
              <a:ext uri="{FF2B5EF4-FFF2-40B4-BE49-F238E27FC236}">
                <a16:creationId xmlns:a16="http://schemas.microsoft.com/office/drawing/2014/main" id="{EEBE4FE1-D6BA-8B99-C552-0E3C6FAF0A35}"/>
              </a:ext>
            </a:extLst>
          </p:cNvPr>
          <p:cNvSpPr txBox="1">
            <a:spLocks/>
          </p:cNvSpPr>
          <p:nvPr/>
        </p:nvSpPr>
        <p:spPr>
          <a:xfrm>
            <a:off x="762000" y="789051"/>
            <a:ext cx="10515600"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b="1" dirty="0"/>
              <a:t>Concorde</a:t>
            </a:r>
            <a:endParaRPr kumimoji="0" lang="en-US" sz="4400" b="1" i="0" u="none" strike="noStrike" kern="1200" cap="none" spc="0" normalizeH="0" baseline="0" noProof="0" dirty="0">
              <a:ln>
                <a:noFill/>
              </a:ln>
              <a:effectLst/>
              <a:uLnTx/>
              <a:uFillTx/>
              <a:cs typeface="Levenim MT" panose="02010502060101010101" pitchFamily="2" charset="-79"/>
            </a:endParaRPr>
          </a:p>
        </p:txBody>
      </p:sp>
      <p:sp>
        <p:nvSpPr>
          <p:cNvPr id="8" name="Rectangle: Rounded Corners 7">
            <a:extLst>
              <a:ext uri="{FF2B5EF4-FFF2-40B4-BE49-F238E27FC236}">
                <a16:creationId xmlns:a16="http://schemas.microsoft.com/office/drawing/2014/main" id="{C1008308-97EA-F926-EE46-B59D449BE514}"/>
              </a:ext>
            </a:extLst>
          </p:cNvPr>
          <p:cNvSpPr/>
          <p:nvPr/>
        </p:nvSpPr>
        <p:spPr>
          <a:xfrm>
            <a:off x="5935626" y="5478836"/>
            <a:ext cx="4835567" cy="74328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Concorde’s famous nose was designed right here in Cambridge by Marshall.</a:t>
            </a:r>
          </a:p>
        </p:txBody>
      </p:sp>
    </p:spTree>
    <p:extLst>
      <p:ext uri="{BB962C8B-B14F-4D97-AF65-F5344CB8AC3E}">
        <p14:creationId xmlns:p14="http://schemas.microsoft.com/office/powerpoint/2010/main" val="642973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4559E1D-BBCE-A281-9E76-4B96F2436BA4}"/>
              </a:ext>
            </a:extLst>
          </p:cNvPr>
          <p:cNvSpPr txBox="1"/>
          <p:nvPr/>
        </p:nvSpPr>
        <p:spPr>
          <a:xfrm>
            <a:off x="762000" y="1763677"/>
            <a:ext cx="103564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1. The plane that could fly at 1,354 miles per hour was …………………………………………………………………………………… </a:t>
            </a:r>
          </a:p>
        </p:txBody>
      </p:sp>
      <p:sp>
        <p:nvSpPr>
          <p:cNvPr id="5" name="Title 1">
            <a:extLst>
              <a:ext uri="{FF2B5EF4-FFF2-40B4-BE49-F238E27FC236}">
                <a16:creationId xmlns:a16="http://schemas.microsoft.com/office/drawing/2014/main" id="{EEBE4FE1-D6BA-8B99-C552-0E3C6FAF0A35}"/>
              </a:ext>
            </a:extLst>
          </p:cNvPr>
          <p:cNvSpPr txBox="1">
            <a:spLocks/>
          </p:cNvSpPr>
          <p:nvPr/>
        </p:nvSpPr>
        <p:spPr>
          <a:xfrm>
            <a:off x="762000" y="789051"/>
            <a:ext cx="10515600"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rPr>
              <a:t>Test yourself</a:t>
            </a:r>
            <a:endParaRPr kumimoji="0" lang="en-US" sz="4400" b="1" i="0" u="none" strike="noStrike" kern="1200" cap="none" spc="0" normalizeH="0" baseline="0" noProof="0" dirty="0">
              <a:ln>
                <a:noFill/>
              </a:ln>
              <a:solidFill>
                <a:srgbClr val="223E58"/>
              </a:solidFill>
              <a:effectLst/>
              <a:uLnTx/>
              <a:uFillTx/>
              <a:latin typeface="Calibri Light" panose="020F0302020204030204"/>
              <a:ea typeface="+mj-ea"/>
              <a:cs typeface="Levenim MT" panose="02010502060101010101" pitchFamily="2" charset="-79"/>
            </a:endParaRPr>
          </a:p>
        </p:txBody>
      </p:sp>
      <p:sp>
        <p:nvSpPr>
          <p:cNvPr id="4" name="TextBox 3">
            <a:extLst>
              <a:ext uri="{FF2B5EF4-FFF2-40B4-BE49-F238E27FC236}">
                <a16:creationId xmlns:a16="http://schemas.microsoft.com/office/drawing/2014/main" id="{5A026C3E-2E7B-69D3-4136-2CE0CD5304A2}"/>
              </a:ext>
            </a:extLst>
          </p:cNvPr>
          <p:cNvSpPr txBox="1"/>
          <p:nvPr/>
        </p:nvSpPr>
        <p:spPr>
          <a:xfrm>
            <a:off x="762000" y="2392013"/>
            <a:ext cx="103564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223E58"/>
                </a:solidFill>
                <a:latin typeface="Calibri" panose="020F0502020204030204"/>
              </a:rPr>
              <a:t>2</a:t>
            </a: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 The plane made mainly from wood was ……………………………………………………………………..………………………………..</a:t>
            </a:r>
          </a:p>
        </p:txBody>
      </p:sp>
      <p:sp>
        <p:nvSpPr>
          <p:cNvPr id="6" name="TextBox 5">
            <a:extLst>
              <a:ext uri="{FF2B5EF4-FFF2-40B4-BE49-F238E27FC236}">
                <a16:creationId xmlns:a16="http://schemas.microsoft.com/office/drawing/2014/main" id="{920D6D27-E644-3594-4906-5C1D04D00755}"/>
              </a:ext>
            </a:extLst>
          </p:cNvPr>
          <p:cNvSpPr txBox="1"/>
          <p:nvPr/>
        </p:nvSpPr>
        <p:spPr>
          <a:xfrm>
            <a:off x="762000" y="3020349"/>
            <a:ext cx="103564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3. The name of the inventor of the jet engine is ……………………………………………………….……………………………………..</a:t>
            </a:r>
          </a:p>
        </p:txBody>
      </p:sp>
      <p:sp>
        <p:nvSpPr>
          <p:cNvPr id="9" name="TextBox 8">
            <a:extLst>
              <a:ext uri="{FF2B5EF4-FFF2-40B4-BE49-F238E27FC236}">
                <a16:creationId xmlns:a16="http://schemas.microsoft.com/office/drawing/2014/main" id="{2E649845-562D-89DA-DD80-F8B7AF61ADCB}"/>
              </a:ext>
            </a:extLst>
          </p:cNvPr>
          <p:cNvSpPr txBox="1"/>
          <p:nvPr/>
        </p:nvSpPr>
        <p:spPr>
          <a:xfrm>
            <a:off x="762000" y="3648685"/>
            <a:ext cx="103564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223E58"/>
                </a:solidFill>
                <a:latin typeface="Calibri" panose="020F0502020204030204"/>
              </a:rPr>
              <a:t>4</a:t>
            </a: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 A type of gas that could be used to fill an airship is ………………………………………….…………………………………………..</a:t>
            </a:r>
          </a:p>
        </p:txBody>
      </p:sp>
      <p:sp>
        <p:nvSpPr>
          <p:cNvPr id="11" name="TextBox 10">
            <a:extLst>
              <a:ext uri="{FF2B5EF4-FFF2-40B4-BE49-F238E27FC236}">
                <a16:creationId xmlns:a16="http://schemas.microsoft.com/office/drawing/2014/main" id="{C58EC9E2-B136-B721-92AE-32A916D7EF62}"/>
              </a:ext>
            </a:extLst>
          </p:cNvPr>
          <p:cNvSpPr txBox="1"/>
          <p:nvPr/>
        </p:nvSpPr>
        <p:spPr>
          <a:xfrm>
            <a:off x="762000" y="4277021"/>
            <a:ext cx="103564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5. The part of Concorde that was designed in Cambridge was …………….…………………………………………………………..</a:t>
            </a:r>
          </a:p>
        </p:txBody>
      </p:sp>
      <p:sp>
        <p:nvSpPr>
          <p:cNvPr id="12" name="TextBox 11">
            <a:extLst>
              <a:ext uri="{FF2B5EF4-FFF2-40B4-BE49-F238E27FC236}">
                <a16:creationId xmlns:a16="http://schemas.microsoft.com/office/drawing/2014/main" id="{3312BA72-5640-285E-5156-94860910AB95}"/>
              </a:ext>
            </a:extLst>
          </p:cNvPr>
          <p:cNvSpPr txBox="1"/>
          <p:nvPr/>
        </p:nvSpPr>
        <p:spPr>
          <a:xfrm>
            <a:off x="762000" y="4905355"/>
            <a:ext cx="103564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223E58"/>
                </a:solidFill>
                <a:latin typeface="Calibri" panose="020F0502020204030204"/>
              </a:rPr>
              <a:t>6</a:t>
            </a: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 The plane that can carry more than 500 passengers is ………………..………………………………………………………………..</a:t>
            </a:r>
          </a:p>
        </p:txBody>
      </p:sp>
    </p:spTree>
    <p:extLst>
      <p:ext uri="{BB962C8B-B14F-4D97-AF65-F5344CB8AC3E}">
        <p14:creationId xmlns:p14="http://schemas.microsoft.com/office/powerpoint/2010/main" val="3645699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EBE4FE1-D6BA-8B99-C552-0E3C6FAF0A35}"/>
              </a:ext>
            </a:extLst>
          </p:cNvPr>
          <p:cNvSpPr txBox="1">
            <a:spLocks/>
          </p:cNvSpPr>
          <p:nvPr/>
        </p:nvSpPr>
        <p:spPr>
          <a:xfrm>
            <a:off x="749030" y="796548"/>
            <a:ext cx="10515600"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rPr>
              <a:t>Activity</a:t>
            </a:r>
            <a:endParaRPr kumimoji="0" lang="en-US" sz="4400" b="1" i="0" u="none" strike="noStrike" kern="1200" cap="none" spc="0" normalizeH="0" baseline="0" noProof="0" dirty="0">
              <a:ln>
                <a:noFill/>
              </a:ln>
              <a:solidFill>
                <a:srgbClr val="223E58"/>
              </a:solidFill>
              <a:effectLst/>
              <a:uLnTx/>
              <a:uFillTx/>
              <a:latin typeface="Calibri Light" panose="020F0302020204030204"/>
              <a:ea typeface="+mj-ea"/>
              <a:cs typeface="Levenim MT" panose="02010502060101010101" pitchFamily="2" charset="-79"/>
            </a:endParaRPr>
          </a:p>
        </p:txBody>
      </p:sp>
      <p:sp>
        <p:nvSpPr>
          <p:cNvPr id="15" name="Speech Bubble: Oval 14">
            <a:extLst>
              <a:ext uri="{FF2B5EF4-FFF2-40B4-BE49-F238E27FC236}">
                <a16:creationId xmlns:a16="http://schemas.microsoft.com/office/drawing/2014/main" id="{AF0D4663-56F7-4972-61D3-AD18808F09A2}"/>
              </a:ext>
            </a:extLst>
          </p:cNvPr>
          <p:cNvSpPr/>
          <p:nvPr/>
        </p:nvSpPr>
        <p:spPr>
          <a:xfrm>
            <a:off x="847270" y="2522699"/>
            <a:ext cx="2566497" cy="1812602"/>
          </a:xfrm>
          <a:prstGeom prst="wedgeEllipseCallout">
            <a:avLst>
              <a:gd name="adj1" fmla="val -61617"/>
              <a:gd name="adj2" fmla="val -382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differences do you notice about how planes change over time?</a:t>
            </a:r>
          </a:p>
        </p:txBody>
      </p:sp>
      <p:sp>
        <p:nvSpPr>
          <p:cNvPr id="16" name="Speech Bubble: Oval 15">
            <a:extLst>
              <a:ext uri="{FF2B5EF4-FFF2-40B4-BE49-F238E27FC236}">
                <a16:creationId xmlns:a16="http://schemas.microsoft.com/office/drawing/2014/main" id="{824B22A7-620E-9325-6585-6062266FB032}"/>
              </a:ext>
            </a:extLst>
          </p:cNvPr>
          <p:cNvSpPr/>
          <p:nvPr/>
        </p:nvSpPr>
        <p:spPr>
          <a:xfrm>
            <a:off x="3613628" y="2258366"/>
            <a:ext cx="2705376" cy="1812602"/>
          </a:xfrm>
          <a:prstGeom prst="wedgeEllipseCallout">
            <a:avLst>
              <a:gd name="adj1" fmla="val 60241"/>
              <a:gd name="adj2" fmla="val -489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Do planes get slower or faster over time?</a:t>
            </a:r>
          </a:p>
        </p:txBody>
      </p:sp>
      <p:sp>
        <p:nvSpPr>
          <p:cNvPr id="17" name="Speech Bubble: Oval 16">
            <a:extLst>
              <a:ext uri="{FF2B5EF4-FFF2-40B4-BE49-F238E27FC236}">
                <a16:creationId xmlns:a16="http://schemas.microsoft.com/office/drawing/2014/main" id="{1990AE3D-2907-4FC5-7AF7-A9DADE17BA1A}"/>
              </a:ext>
            </a:extLst>
          </p:cNvPr>
          <p:cNvSpPr/>
          <p:nvPr/>
        </p:nvSpPr>
        <p:spPr>
          <a:xfrm>
            <a:off x="1894589" y="4252246"/>
            <a:ext cx="2889912" cy="1936241"/>
          </a:xfrm>
          <a:prstGeom prst="wedgeEllipseCallout">
            <a:avLst>
              <a:gd name="adj1" fmla="val -66246"/>
              <a:gd name="adj2" fmla="val 444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Do planes get bigger or smaller over time?</a:t>
            </a:r>
          </a:p>
        </p:txBody>
      </p:sp>
      <p:sp>
        <p:nvSpPr>
          <p:cNvPr id="18" name="Speech Bubble: Oval 17">
            <a:extLst>
              <a:ext uri="{FF2B5EF4-FFF2-40B4-BE49-F238E27FC236}">
                <a16:creationId xmlns:a16="http://schemas.microsoft.com/office/drawing/2014/main" id="{C0776B44-468F-B27D-3DF4-2A2E7162FEB6}"/>
              </a:ext>
            </a:extLst>
          </p:cNvPr>
          <p:cNvSpPr/>
          <p:nvPr/>
        </p:nvSpPr>
        <p:spPr>
          <a:xfrm>
            <a:off x="7315232" y="3878093"/>
            <a:ext cx="4059024" cy="2083075"/>
          </a:xfrm>
          <a:prstGeom prst="wedgeEllipseCallout">
            <a:avLst>
              <a:gd name="adj1" fmla="val 56363"/>
              <a:gd name="adj2" fmla="val 6293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Which plane would you most like to fly in?</a:t>
            </a:r>
          </a:p>
        </p:txBody>
      </p:sp>
      <p:sp>
        <p:nvSpPr>
          <p:cNvPr id="2" name="TextBox 1">
            <a:extLst>
              <a:ext uri="{FF2B5EF4-FFF2-40B4-BE49-F238E27FC236}">
                <a16:creationId xmlns:a16="http://schemas.microsoft.com/office/drawing/2014/main" id="{ACBA0069-349F-31F1-81C8-D5D65C42C01B}"/>
              </a:ext>
            </a:extLst>
          </p:cNvPr>
          <p:cNvSpPr txBox="1"/>
          <p:nvPr/>
        </p:nvSpPr>
        <p:spPr>
          <a:xfrm>
            <a:off x="664724" y="1484368"/>
            <a:ext cx="10356454"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Print the slides 7-16 about the planes on A5 paper and distribute one set per group.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223E58"/>
                </a:solidFill>
                <a:latin typeface="Calibri" panose="020F0502020204030204"/>
              </a:rPr>
              <a:t>In groups, talk about the images and what you notice in them. </a:t>
            </a:r>
            <a:endPar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endParaRPr>
          </a:p>
        </p:txBody>
      </p:sp>
      <p:sp>
        <p:nvSpPr>
          <p:cNvPr id="3" name="Speech Bubble: Oval 2">
            <a:extLst>
              <a:ext uri="{FF2B5EF4-FFF2-40B4-BE49-F238E27FC236}">
                <a16:creationId xmlns:a16="http://schemas.microsoft.com/office/drawing/2014/main" id="{D622499A-BD8D-779C-91BB-B75770E2C570}"/>
              </a:ext>
            </a:extLst>
          </p:cNvPr>
          <p:cNvSpPr/>
          <p:nvPr/>
        </p:nvSpPr>
        <p:spPr>
          <a:xfrm>
            <a:off x="4519349" y="3951509"/>
            <a:ext cx="2889912" cy="1936241"/>
          </a:xfrm>
          <a:prstGeom prst="wedgeEllipseCallout">
            <a:avLst>
              <a:gd name="adj1" fmla="val 25985"/>
              <a:gd name="adj2" fmla="val 6456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What can you see in the background of photos?</a:t>
            </a:r>
          </a:p>
        </p:txBody>
      </p:sp>
      <p:sp>
        <p:nvSpPr>
          <p:cNvPr id="4" name="Speech Bubble: Oval 3">
            <a:extLst>
              <a:ext uri="{FF2B5EF4-FFF2-40B4-BE49-F238E27FC236}">
                <a16:creationId xmlns:a16="http://schemas.microsoft.com/office/drawing/2014/main" id="{25190780-A9F2-E723-47B3-BE27D47EC753}"/>
              </a:ext>
            </a:extLst>
          </p:cNvPr>
          <p:cNvSpPr/>
          <p:nvPr/>
        </p:nvSpPr>
        <p:spPr>
          <a:xfrm>
            <a:off x="6467940" y="2242800"/>
            <a:ext cx="2889912" cy="1936241"/>
          </a:xfrm>
          <a:prstGeom prst="wedgeEllipseCallout">
            <a:avLst>
              <a:gd name="adj1" fmla="val 57626"/>
              <a:gd name="adj2" fmla="val -4194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How do the photos change over time?</a:t>
            </a:r>
          </a:p>
        </p:txBody>
      </p:sp>
    </p:spTree>
    <p:extLst>
      <p:ext uri="{BB962C8B-B14F-4D97-AF65-F5344CB8AC3E}">
        <p14:creationId xmlns:p14="http://schemas.microsoft.com/office/powerpoint/2010/main" val="195377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E6BA6A43-C1D5-3A74-7E3C-BEF0844D33A3}"/>
              </a:ext>
            </a:extLst>
          </p:cNvPr>
          <p:cNvGrpSpPr/>
          <p:nvPr/>
        </p:nvGrpSpPr>
        <p:grpSpPr>
          <a:xfrm>
            <a:off x="3771900" y="821329"/>
            <a:ext cx="1798320" cy="2613660"/>
            <a:chOff x="3848100" y="815340"/>
            <a:chExt cx="1798320" cy="2613660"/>
          </a:xfrm>
        </p:grpSpPr>
        <p:grpSp>
          <p:nvGrpSpPr>
            <p:cNvPr id="34" name="Group 33">
              <a:extLst>
                <a:ext uri="{FF2B5EF4-FFF2-40B4-BE49-F238E27FC236}">
                  <a16:creationId xmlns:a16="http://schemas.microsoft.com/office/drawing/2014/main" id="{49F4052F-1DF3-D14E-CB0E-55B9767950A1}"/>
                </a:ext>
              </a:extLst>
            </p:cNvPr>
            <p:cNvGrpSpPr/>
            <p:nvPr/>
          </p:nvGrpSpPr>
          <p:grpSpPr>
            <a:xfrm>
              <a:off x="3848100" y="815340"/>
              <a:ext cx="1798320" cy="2613660"/>
              <a:chOff x="3977640" y="944880"/>
              <a:chExt cx="1615440" cy="2308860"/>
            </a:xfrm>
          </p:grpSpPr>
          <p:sp>
            <p:nvSpPr>
              <p:cNvPr id="4" name="Rectangle: Rounded Corners 3">
                <a:extLst>
                  <a:ext uri="{FF2B5EF4-FFF2-40B4-BE49-F238E27FC236}">
                    <a16:creationId xmlns:a16="http://schemas.microsoft.com/office/drawing/2014/main" id="{2834E049-5F39-46CA-3662-BEDA13A330EE}"/>
                  </a:ext>
                </a:extLst>
              </p:cNvPr>
              <p:cNvSpPr/>
              <p:nvPr/>
            </p:nvSpPr>
            <p:spPr>
              <a:xfrm>
                <a:off x="3977640" y="944880"/>
                <a:ext cx="1615440" cy="2308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3AC07CD2-AED3-61A7-EDBC-DD54908CDCE7}"/>
                  </a:ext>
                </a:extLst>
              </p:cNvPr>
              <p:cNvSpPr/>
              <p:nvPr/>
            </p:nvSpPr>
            <p:spPr>
              <a:xfrm>
                <a:off x="4068275" y="1047750"/>
                <a:ext cx="1434170" cy="210312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Rectangle: Rounded Corners 34">
              <a:extLst>
                <a:ext uri="{FF2B5EF4-FFF2-40B4-BE49-F238E27FC236}">
                  <a16:creationId xmlns:a16="http://schemas.microsoft.com/office/drawing/2014/main" id="{CE548827-04BA-2F3C-C263-09089B5E99BE}"/>
                </a:ext>
              </a:extLst>
            </p:cNvPr>
            <p:cNvSpPr/>
            <p:nvPr/>
          </p:nvSpPr>
          <p:spPr>
            <a:xfrm>
              <a:off x="4107180" y="1066800"/>
              <a:ext cx="1287780" cy="853440"/>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B4221D15-85E4-DD91-70B2-EC928DF6DD30}"/>
                </a:ext>
              </a:extLst>
            </p:cNvPr>
            <p:cNvSpPr txBox="1"/>
            <p:nvPr/>
          </p:nvSpPr>
          <p:spPr>
            <a:xfrm>
              <a:off x="4011929" y="2010112"/>
              <a:ext cx="541020" cy="253916"/>
            </a:xfrm>
            <a:prstGeom prst="rect">
              <a:avLst/>
            </a:prstGeom>
            <a:noFill/>
          </p:spPr>
          <p:txBody>
            <a:bodyPr wrap="square" rtlCol="0">
              <a:spAutoFit/>
            </a:bodyPr>
            <a:lstStyle/>
            <a:p>
              <a:r>
                <a:rPr lang="en-GB" sz="1050" b="1" dirty="0"/>
                <a:t>NAME</a:t>
              </a:r>
            </a:p>
          </p:txBody>
        </p:sp>
        <p:sp>
          <p:nvSpPr>
            <p:cNvPr id="61" name="TextBox 60">
              <a:extLst>
                <a:ext uri="{FF2B5EF4-FFF2-40B4-BE49-F238E27FC236}">
                  <a16:creationId xmlns:a16="http://schemas.microsoft.com/office/drawing/2014/main" id="{88689223-20E6-148C-FE37-A4EE3DC669FA}"/>
                </a:ext>
              </a:extLst>
            </p:cNvPr>
            <p:cNvSpPr txBox="1"/>
            <p:nvPr/>
          </p:nvSpPr>
          <p:spPr>
            <a:xfrm>
              <a:off x="4011929" y="2269155"/>
              <a:ext cx="824796" cy="415498"/>
            </a:xfrm>
            <a:prstGeom prst="rect">
              <a:avLst/>
            </a:prstGeom>
            <a:noFill/>
          </p:spPr>
          <p:txBody>
            <a:bodyPr wrap="square" rtlCol="0">
              <a:spAutoFit/>
            </a:bodyPr>
            <a:lstStyle/>
            <a:p>
              <a:r>
                <a:rPr lang="en-GB" sz="1050" b="1" dirty="0"/>
                <a:t>FIRST FLIGHT</a:t>
              </a:r>
            </a:p>
          </p:txBody>
        </p:sp>
        <p:sp>
          <p:nvSpPr>
            <p:cNvPr id="62" name="TextBox 61">
              <a:extLst>
                <a:ext uri="{FF2B5EF4-FFF2-40B4-BE49-F238E27FC236}">
                  <a16:creationId xmlns:a16="http://schemas.microsoft.com/office/drawing/2014/main" id="{05A2C613-4C3C-31C3-E5E7-E944B4B3BF3B}"/>
                </a:ext>
              </a:extLst>
            </p:cNvPr>
            <p:cNvSpPr txBox="1"/>
            <p:nvPr/>
          </p:nvSpPr>
          <p:spPr>
            <a:xfrm>
              <a:off x="4011929" y="2651680"/>
              <a:ext cx="824796" cy="253916"/>
            </a:xfrm>
            <a:prstGeom prst="rect">
              <a:avLst/>
            </a:prstGeom>
            <a:noFill/>
          </p:spPr>
          <p:txBody>
            <a:bodyPr wrap="square" rtlCol="0">
              <a:spAutoFit/>
            </a:bodyPr>
            <a:lstStyle/>
            <a:p>
              <a:r>
                <a:rPr lang="en-GB" sz="1050" b="1" dirty="0"/>
                <a:t>CREW</a:t>
              </a:r>
            </a:p>
          </p:txBody>
        </p:sp>
        <p:sp>
          <p:nvSpPr>
            <p:cNvPr id="63" name="TextBox 62">
              <a:extLst>
                <a:ext uri="{FF2B5EF4-FFF2-40B4-BE49-F238E27FC236}">
                  <a16:creationId xmlns:a16="http://schemas.microsoft.com/office/drawing/2014/main" id="{2AD9CC32-17BF-00A9-75E3-24FB40EF24BF}"/>
                </a:ext>
              </a:extLst>
            </p:cNvPr>
            <p:cNvSpPr txBox="1"/>
            <p:nvPr/>
          </p:nvSpPr>
          <p:spPr>
            <a:xfrm>
              <a:off x="4011929" y="2925964"/>
              <a:ext cx="824796" cy="253916"/>
            </a:xfrm>
            <a:prstGeom prst="rect">
              <a:avLst/>
            </a:prstGeom>
            <a:noFill/>
          </p:spPr>
          <p:txBody>
            <a:bodyPr wrap="square" rtlCol="0">
              <a:spAutoFit/>
            </a:bodyPr>
            <a:lstStyle/>
            <a:p>
              <a:r>
                <a:rPr lang="en-GB" sz="1050" b="1" dirty="0"/>
                <a:t>SPEED</a:t>
              </a:r>
            </a:p>
          </p:txBody>
        </p:sp>
        <p:cxnSp>
          <p:nvCxnSpPr>
            <p:cNvPr id="67" name="Straight Connector 66">
              <a:extLst>
                <a:ext uri="{FF2B5EF4-FFF2-40B4-BE49-F238E27FC236}">
                  <a16:creationId xmlns:a16="http://schemas.microsoft.com/office/drawing/2014/main" id="{D5FE4876-EA08-3848-6F2F-199479920234}"/>
                </a:ext>
              </a:extLst>
            </p:cNvPr>
            <p:cNvCxnSpPr>
              <a:cxnSpLocks/>
            </p:cNvCxnSpPr>
            <p:nvPr/>
          </p:nvCxnSpPr>
          <p:spPr>
            <a:xfrm>
              <a:off x="4568189" y="2180208"/>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F65926A-B556-97E6-D911-10DCE73E361B}"/>
                </a:ext>
              </a:extLst>
            </p:cNvPr>
            <p:cNvCxnSpPr>
              <a:cxnSpLocks/>
            </p:cNvCxnSpPr>
            <p:nvPr/>
          </p:nvCxnSpPr>
          <p:spPr>
            <a:xfrm>
              <a:off x="4568189" y="2606848"/>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CDAE504-BB78-A944-73FD-2083E1994B89}"/>
                </a:ext>
              </a:extLst>
            </p:cNvPr>
            <p:cNvCxnSpPr>
              <a:cxnSpLocks/>
            </p:cNvCxnSpPr>
            <p:nvPr/>
          </p:nvCxnSpPr>
          <p:spPr>
            <a:xfrm>
              <a:off x="4568189" y="2858192"/>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31CAA97-E983-EA8B-9D0C-E757A1010229}"/>
                </a:ext>
              </a:extLst>
            </p:cNvPr>
            <p:cNvCxnSpPr>
              <a:cxnSpLocks/>
            </p:cNvCxnSpPr>
            <p:nvPr/>
          </p:nvCxnSpPr>
          <p:spPr>
            <a:xfrm>
              <a:off x="4568189" y="3126540"/>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8D0DEE08-C011-357B-1135-EBA5B628F0A7}"/>
              </a:ext>
            </a:extLst>
          </p:cNvPr>
          <p:cNvGrpSpPr/>
          <p:nvPr/>
        </p:nvGrpSpPr>
        <p:grpSpPr>
          <a:xfrm>
            <a:off x="5785508" y="821329"/>
            <a:ext cx="1798320" cy="2613660"/>
            <a:chOff x="3848100" y="815340"/>
            <a:chExt cx="1798320" cy="2613660"/>
          </a:xfrm>
        </p:grpSpPr>
        <p:grpSp>
          <p:nvGrpSpPr>
            <p:cNvPr id="73" name="Group 72">
              <a:extLst>
                <a:ext uri="{FF2B5EF4-FFF2-40B4-BE49-F238E27FC236}">
                  <a16:creationId xmlns:a16="http://schemas.microsoft.com/office/drawing/2014/main" id="{4C4F73CD-7BB5-B680-CB13-8FD3617E50C1}"/>
                </a:ext>
              </a:extLst>
            </p:cNvPr>
            <p:cNvGrpSpPr/>
            <p:nvPr/>
          </p:nvGrpSpPr>
          <p:grpSpPr>
            <a:xfrm>
              <a:off x="3848100" y="815340"/>
              <a:ext cx="1798320" cy="2613660"/>
              <a:chOff x="3977640" y="944880"/>
              <a:chExt cx="1615440" cy="2308860"/>
            </a:xfrm>
          </p:grpSpPr>
          <p:sp>
            <p:nvSpPr>
              <p:cNvPr id="83" name="Rectangle: Rounded Corners 82">
                <a:extLst>
                  <a:ext uri="{FF2B5EF4-FFF2-40B4-BE49-F238E27FC236}">
                    <a16:creationId xmlns:a16="http://schemas.microsoft.com/office/drawing/2014/main" id="{AEEEAAD1-6E25-77C0-BF0A-36E0D8941686}"/>
                  </a:ext>
                </a:extLst>
              </p:cNvPr>
              <p:cNvSpPr/>
              <p:nvPr/>
            </p:nvSpPr>
            <p:spPr>
              <a:xfrm>
                <a:off x="3977640" y="944880"/>
                <a:ext cx="1615440" cy="2308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Rounded Corners 83">
                <a:extLst>
                  <a:ext uri="{FF2B5EF4-FFF2-40B4-BE49-F238E27FC236}">
                    <a16:creationId xmlns:a16="http://schemas.microsoft.com/office/drawing/2014/main" id="{2E513962-5AA4-500D-5F8A-297B6D112401}"/>
                  </a:ext>
                </a:extLst>
              </p:cNvPr>
              <p:cNvSpPr/>
              <p:nvPr/>
            </p:nvSpPr>
            <p:spPr>
              <a:xfrm>
                <a:off x="4068275" y="1047750"/>
                <a:ext cx="1434170" cy="210312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4" name="Rectangle: Rounded Corners 73">
              <a:extLst>
                <a:ext uri="{FF2B5EF4-FFF2-40B4-BE49-F238E27FC236}">
                  <a16:creationId xmlns:a16="http://schemas.microsoft.com/office/drawing/2014/main" id="{D971BCF3-5F5B-7141-FDD3-847D53824EC8}"/>
                </a:ext>
              </a:extLst>
            </p:cNvPr>
            <p:cNvSpPr/>
            <p:nvPr/>
          </p:nvSpPr>
          <p:spPr>
            <a:xfrm>
              <a:off x="4107180" y="1066800"/>
              <a:ext cx="1287780" cy="853440"/>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a:extLst>
                <a:ext uri="{FF2B5EF4-FFF2-40B4-BE49-F238E27FC236}">
                  <a16:creationId xmlns:a16="http://schemas.microsoft.com/office/drawing/2014/main" id="{623C20B0-81C2-002D-4851-DCBCDD114F5E}"/>
                </a:ext>
              </a:extLst>
            </p:cNvPr>
            <p:cNvSpPr txBox="1"/>
            <p:nvPr/>
          </p:nvSpPr>
          <p:spPr>
            <a:xfrm>
              <a:off x="4011929" y="2010112"/>
              <a:ext cx="541020" cy="253916"/>
            </a:xfrm>
            <a:prstGeom prst="rect">
              <a:avLst/>
            </a:prstGeom>
            <a:noFill/>
          </p:spPr>
          <p:txBody>
            <a:bodyPr wrap="square" rtlCol="0">
              <a:spAutoFit/>
            </a:bodyPr>
            <a:lstStyle/>
            <a:p>
              <a:r>
                <a:rPr lang="en-GB" sz="1050" b="1" dirty="0"/>
                <a:t>NAME</a:t>
              </a:r>
            </a:p>
          </p:txBody>
        </p:sp>
        <p:sp>
          <p:nvSpPr>
            <p:cNvPr id="76" name="TextBox 75">
              <a:extLst>
                <a:ext uri="{FF2B5EF4-FFF2-40B4-BE49-F238E27FC236}">
                  <a16:creationId xmlns:a16="http://schemas.microsoft.com/office/drawing/2014/main" id="{EA4FA7AB-8EC2-5C4F-D520-9601E970C9BC}"/>
                </a:ext>
              </a:extLst>
            </p:cNvPr>
            <p:cNvSpPr txBox="1"/>
            <p:nvPr/>
          </p:nvSpPr>
          <p:spPr>
            <a:xfrm>
              <a:off x="4011929" y="2269155"/>
              <a:ext cx="824796" cy="415498"/>
            </a:xfrm>
            <a:prstGeom prst="rect">
              <a:avLst/>
            </a:prstGeom>
            <a:noFill/>
          </p:spPr>
          <p:txBody>
            <a:bodyPr wrap="square" rtlCol="0">
              <a:spAutoFit/>
            </a:bodyPr>
            <a:lstStyle/>
            <a:p>
              <a:r>
                <a:rPr lang="en-GB" sz="1050" b="1" dirty="0"/>
                <a:t>FIRST FLIGHT</a:t>
              </a:r>
            </a:p>
          </p:txBody>
        </p:sp>
        <p:sp>
          <p:nvSpPr>
            <p:cNvPr id="77" name="TextBox 76">
              <a:extLst>
                <a:ext uri="{FF2B5EF4-FFF2-40B4-BE49-F238E27FC236}">
                  <a16:creationId xmlns:a16="http://schemas.microsoft.com/office/drawing/2014/main" id="{AD03E59B-A190-A985-3F6A-19483F429712}"/>
                </a:ext>
              </a:extLst>
            </p:cNvPr>
            <p:cNvSpPr txBox="1"/>
            <p:nvPr/>
          </p:nvSpPr>
          <p:spPr>
            <a:xfrm>
              <a:off x="4011929" y="2651680"/>
              <a:ext cx="824796" cy="253916"/>
            </a:xfrm>
            <a:prstGeom prst="rect">
              <a:avLst/>
            </a:prstGeom>
            <a:noFill/>
          </p:spPr>
          <p:txBody>
            <a:bodyPr wrap="square" rtlCol="0">
              <a:spAutoFit/>
            </a:bodyPr>
            <a:lstStyle/>
            <a:p>
              <a:r>
                <a:rPr lang="en-GB" sz="1050" b="1" dirty="0"/>
                <a:t>CREW</a:t>
              </a:r>
            </a:p>
          </p:txBody>
        </p:sp>
        <p:sp>
          <p:nvSpPr>
            <p:cNvPr id="78" name="TextBox 77">
              <a:extLst>
                <a:ext uri="{FF2B5EF4-FFF2-40B4-BE49-F238E27FC236}">
                  <a16:creationId xmlns:a16="http://schemas.microsoft.com/office/drawing/2014/main" id="{FE474BEE-A625-40B4-D08D-614C4B96BAAB}"/>
                </a:ext>
              </a:extLst>
            </p:cNvPr>
            <p:cNvSpPr txBox="1"/>
            <p:nvPr/>
          </p:nvSpPr>
          <p:spPr>
            <a:xfrm>
              <a:off x="4011929" y="2925964"/>
              <a:ext cx="824796" cy="253916"/>
            </a:xfrm>
            <a:prstGeom prst="rect">
              <a:avLst/>
            </a:prstGeom>
            <a:noFill/>
          </p:spPr>
          <p:txBody>
            <a:bodyPr wrap="square" rtlCol="0">
              <a:spAutoFit/>
            </a:bodyPr>
            <a:lstStyle/>
            <a:p>
              <a:r>
                <a:rPr lang="en-GB" sz="1050" b="1" dirty="0"/>
                <a:t>SPEED</a:t>
              </a:r>
            </a:p>
          </p:txBody>
        </p:sp>
        <p:cxnSp>
          <p:nvCxnSpPr>
            <p:cNvPr id="79" name="Straight Connector 78">
              <a:extLst>
                <a:ext uri="{FF2B5EF4-FFF2-40B4-BE49-F238E27FC236}">
                  <a16:creationId xmlns:a16="http://schemas.microsoft.com/office/drawing/2014/main" id="{D49FF32D-4202-B62C-009C-40FC0ABADC89}"/>
                </a:ext>
              </a:extLst>
            </p:cNvPr>
            <p:cNvCxnSpPr>
              <a:cxnSpLocks/>
            </p:cNvCxnSpPr>
            <p:nvPr/>
          </p:nvCxnSpPr>
          <p:spPr>
            <a:xfrm>
              <a:off x="4568189" y="2180208"/>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02F471A-003E-B5AF-B08D-0648AD151A4A}"/>
                </a:ext>
              </a:extLst>
            </p:cNvPr>
            <p:cNvCxnSpPr>
              <a:cxnSpLocks/>
            </p:cNvCxnSpPr>
            <p:nvPr/>
          </p:nvCxnSpPr>
          <p:spPr>
            <a:xfrm>
              <a:off x="4568189" y="2606848"/>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FCC27EE-D338-B883-6C02-0FC3871E2CF7}"/>
                </a:ext>
              </a:extLst>
            </p:cNvPr>
            <p:cNvCxnSpPr>
              <a:cxnSpLocks/>
            </p:cNvCxnSpPr>
            <p:nvPr/>
          </p:nvCxnSpPr>
          <p:spPr>
            <a:xfrm>
              <a:off x="4568189" y="2858192"/>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4A01F2E-1F6B-2781-394E-3ED8E8F9C5DF}"/>
                </a:ext>
              </a:extLst>
            </p:cNvPr>
            <p:cNvCxnSpPr>
              <a:cxnSpLocks/>
            </p:cNvCxnSpPr>
            <p:nvPr/>
          </p:nvCxnSpPr>
          <p:spPr>
            <a:xfrm>
              <a:off x="4568189" y="3126540"/>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9A964C9D-352F-10B2-5A05-6F81A20047F6}"/>
              </a:ext>
            </a:extLst>
          </p:cNvPr>
          <p:cNvGrpSpPr/>
          <p:nvPr/>
        </p:nvGrpSpPr>
        <p:grpSpPr>
          <a:xfrm>
            <a:off x="7799116" y="821329"/>
            <a:ext cx="1798320" cy="2613660"/>
            <a:chOff x="3848100" y="815340"/>
            <a:chExt cx="1798320" cy="2613660"/>
          </a:xfrm>
        </p:grpSpPr>
        <p:grpSp>
          <p:nvGrpSpPr>
            <p:cNvPr id="86" name="Group 85">
              <a:extLst>
                <a:ext uri="{FF2B5EF4-FFF2-40B4-BE49-F238E27FC236}">
                  <a16:creationId xmlns:a16="http://schemas.microsoft.com/office/drawing/2014/main" id="{57E3979E-906D-7F7D-6F50-4BB5A76B7A6C}"/>
                </a:ext>
              </a:extLst>
            </p:cNvPr>
            <p:cNvGrpSpPr/>
            <p:nvPr/>
          </p:nvGrpSpPr>
          <p:grpSpPr>
            <a:xfrm>
              <a:off x="3848100" y="815340"/>
              <a:ext cx="1798320" cy="2613660"/>
              <a:chOff x="3977640" y="944880"/>
              <a:chExt cx="1615440" cy="2308860"/>
            </a:xfrm>
          </p:grpSpPr>
          <p:sp>
            <p:nvSpPr>
              <p:cNvPr id="96" name="Rectangle: Rounded Corners 95">
                <a:extLst>
                  <a:ext uri="{FF2B5EF4-FFF2-40B4-BE49-F238E27FC236}">
                    <a16:creationId xmlns:a16="http://schemas.microsoft.com/office/drawing/2014/main" id="{8079CA3F-A410-48E1-C9AD-4EA0BC21E18A}"/>
                  </a:ext>
                </a:extLst>
              </p:cNvPr>
              <p:cNvSpPr/>
              <p:nvPr/>
            </p:nvSpPr>
            <p:spPr>
              <a:xfrm>
                <a:off x="3977640" y="944880"/>
                <a:ext cx="1615440" cy="2308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Rounded Corners 96">
                <a:extLst>
                  <a:ext uri="{FF2B5EF4-FFF2-40B4-BE49-F238E27FC236}">
                    <a16:creationId xmlns:a16="http://schemas.microsoft.com/office/drawing/2014/main" id="{AC74D493-EFB2-03AC-B2B4-8770DC6FE5A2}"/>
                  </a:ext>
                </a:extLst>
              </p:cNvPr>
              <p:cNvSpPr/>
              <p:nvPr/>
            </p:nvSpPr>
            <p:spPr>
              <a:xfrm>
                <a:off x="4068275" y="1047750"/>
                <a:ext cx="1434170" cy="210312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7" name="Rectangle: Rounded Corners 86">
              <a:extLst>
                <a:ext uri="{FF2B5EF4-FFF2-40B4-BE49-F238E27FC236}">
                  <a16:creationId xmlns:a16="http://schemas.microsoft.com/office/drawing/2014/main" id="{42EB6FA3-CE2E-3833-74F4-C72D47E616EF}"/>
                </a:ext>
              </a:extLst>
            </p:cNvPr>
            <p:cNvSpPr/>
            <p:nvPr/>
          </p:nvSpPr>
          <p:spPr>
            <a:xfrm>
              <a:off x="4107180" y="1066800"/>
              <a:ext cx="1287780" cy="853440"/>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TextBox 87">
              <a:extLst>
                <a:ext uri="{FF2B5EF4-FFF2-40B4-BE49-F238E27FC236}">
                  <a16:creationId xmlns:a16="http://schemas.microsoft.com/office/drawing/2014/main" id="{68B5AAF8-21A9-6163-17FE-57337173CBF0}"/>
                </a:ext>
              </a:extLst>
            </p:cNvPr>
            <p:cNvSpPr txBox="1"/>
            <p:nvPr/>
          </p:nvSpPr>
          <p:spPr>
            <a:xfrm>
              <a:off x="4011929" y="2010112"/>
              <a:ext cx="541020" cy="253916"/>
            </a:xfrm>
            <a:prstGeom prst="rect">
              <a:avLst/>
            </a:prstGeom>
            <a:noFill/>
          </p:spPr>
          <p:txBody>
            <a:bodyPr wrap="square" rtlCol="0">
              <a:spAutoFit/>
            </a:bodyPr>
            <a:lstStyle/>
            <a:p>
              <a:r>
                <a:rPr lang="en-GB" sz="1050" b="1" dirty="0"/>
                <a:t>NAME</a:t>
              </a:r>
            </a:p>
          </p:txBody>
        </p:sp>
        <p:sp>
          <p:nvSpPr>
            <p:cNvPr id="89" name="TextBox 88">
              <a:extLst>
                <a:ext uri="{FF2B5EF4-FFF2-40B4-BE49-F238E27FC236}">
                  <a16:creationId xmlns:a16="http://schemas.microsoft.com/office/drawing/2014/main" id="{82B3DC6A-38AD-3E55-DD06-E32C899EB7DB}"/>
                </a:ext>
              </a:extLst>
            </p:cNvPr>
            <p:cNvSpPr txBox="1"/>
            <p:nvPr/>
          </p:nvSpPr>
          <p:spPr>
            <a:xfrm>
              <a:off x="4011929" y="2269155"/>
              <a:ext cx="824796" cy="415498"/>
            </a:xfrm>
            <a:prstGeom prst="rect">
              <a:avLst/>
            </a:prstGeom>
            <a:noFill/>
          </p:spPr>
          <p:txBody>
            <a:bodyPr wrap="square" rtlCol="0">
              <a:spAutoFit/>
            </a:bodyPr>
            <a:lstStyle/>
            <a:p>
              <a:r>
                <a:rPr lang="en-GB" sz="1050" b="1" dirty="0"/>
                <a:t>FIRST FLIGHT</a:t>
              </a:r>
            </a:p>
          </p:txBody>
        </p:sp>
        <p:sp>
          <p:nvSpPr>
            <p:cNvPr id="90" name="TextBox 89">
              <a:extLst>
                <a:ext uri="{FF2B5EF4-FFF2-40B4-BE49-F238E27FC236}">
                  <a16:creationId xmlns:a16="http://schemas.microsoft.com/office/drawing/2014/main" id="{DBD64187-11E5-BF58-5DE5-530FB7E8197F}"/>
                </a:ext>
              </a:extLst>
            </p:cNvPr>
            <p:cNvSpPr txBox="1"/>
            <p:nvPr/>
          </p:nvSpPr>
          <p:spPr>
            <a:xfrm>
              <a:off x="4011929" y="2651680"/>
              <a:ext cx="824796" cy="253916"/>
            </a:xfrm>
            <a:prstGeom prst="rect">
              <a:avLst/>
            </a:prstGeom>
            <a:noFill/>
          </p:spPr>
          <p:txBody>
            <a:bodyPr wrap="square" rtlCol="0">
              <a:spAutoFit/>
            </a:bodyPr>
            <a:lstStyle/>
            <a:p>
              <a:r>
                <a:rPr lang="en-GB" sz="1050" b="1" dirty="0"/>
                <a:t>CREW</a:t>
              </a:r>
            </a:p>
          </p:txBody>
        </p:sp>
        <p:sp>
          <p:nvSpPr>
            <p:cNvPr id="91" name="TextBox 90">
              <a:extLst>
                <a:ext uri="{FF2B5EF4-FFF2-40B4-BE49-F238E27FC236}">
                  <a16:creationId xmlns:a16="http://schemas.microsoft.com/office/drawing/2014/main" id="{5B35305C-BB05-C20C-25BE-CD6FFB36EDCA}"/>
                </a:ext>
              </a:extLst>
            </p:cNvPr>
            <p:cNvSpPr txBox="1"/>
            <p:nvPr/>
          </p:nvSpPr>
          <p:spPr>
            <a:xfrm>
              <a:off x="4011929" y="2925964"/>
              <a:ext cx="824796" cy="253916"/>
            </a:xfrm>
            <a:prstGeom prst="rect">
              <a:avLst/>
            </a:prstGeom>
            <a:noFill/>
          </p:spPr>
          <p:txBody>
            <a:bodyPr wrap="square" rtlCol="0">
              <a:spAutoFit/>
            </a:bodyPr>
            <a:lstStyle/>
            <a:p>
              <a:r>
                <a:rPr lang="en-GB" sz="1050" b="1" dirty="0"/>
                <a:t>SPEED</a:t>
              </a:r>
            </a:p>
          </p:txBody>
        </p:sp>
        <p:cxnSp>
          <p:nvCxnSpPr>
            <p:cNvPr id="92" name="Straight Connector 91">
              <a:extLst>
                <a:ext uri="{FF2B5EF4-FFF2-40B4-BE49-F238E27FC236}">
                  <a16:creationId xmlns:a16="http://schemas.microsoft.com/office/drawing/2014/main" id="{4BD56B09-7314-90C8-D1C0-5408A0DBD20F}"/>
                </a:ext>
              </a:extLst>
            </p:cNvPr>
            <p:cNvCxnSpPr>
              <a:cxnSpLocks/>
            </p:cNvCxnSpPr>
            <p:nvPr/>
          </p:nvCxnSpPr>
          <p:spPr>
            <a:xfrm>
              <a:off x="4568189" y="2180208"/>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11CF1A9-56FA-B073-8D07-64AABAA92F73}"/>
                </a:ext>
              </a:extLst>
            </p:cNvPr>
            <p:cNvCxnSpPr>
              <a:cxnSpLocks/>
            </p:cNvCxnSpPr>
            <p:nvPr/>
          </p:nvCxnSpPr>
          <p:spPr>
            <a:xfrm>
              <a:off x="4568189" y="2606848"/>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B354A3D-E80A-B9A3-1415-083BEFA5B3CD}"/>
                </a:ext>
              </a:extLst>
            </p:cNvPr>
            <p:cNvCxnSpPr>
              <a:cxnSpLocks/>
            </p:cNvCxnSpPr>
            <p:nvPr/>
          </p:nvCxnSpPr>
          <p:spPr>
            <a:xfrm>
              <a:off x="4568189" y="2858192"/>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93F1344-5CC1-DFD6-47DC-AA72C2E3F9B3}"/>
                </a:ext>
              </a:extLst>
            </p:cNvPr>
            <p:cNvCxnSpPr>
              <a:cxnSpLocks/>
            </p:cNvCxnSpPr>
            <p:nvPr/>
          </p:nvCxnSpPr>
          <p:spPr>
            <a:xfrm>
              <a:off x="4568189" y="3126540"/>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D8DB5D9D-3FD3-BD4D-38F2-2A0AABCA30D8}"/>
              </a:ext>
            </a:extLst>
          </p:cNvPr>
          <p:cNvGrpSpPr/>
          <p:nvPr/>
        </p:nvGrpSpPr>
        <p:grpSpPr>
          <a:xfrm>
            <a:off x="9812725" y="821329"/>
            <a:ext cx="1798320" cy="2613660"/>
            <a:chOff x="3848100" y="815340"/>
            <a:chExt cx="1798320" cy="2613660"/>
          </a:xfrm>
        </p:grpSpPr>
        <p:grpSp>
          <p:nvGrpSpPr>
            <p:cNvPr id="99" name="Group 98">
              <a:extLst>
                <a:ext uri="{FF2B5EF4-FFF2-40B4-BE49-F238E27FC236}">
                  <a16:creationId xmlns:a16="http://schemas.microsoft.com/office/drawing/2014/main" id="{85B2D420-A5B2-9816-BE6D-F4F12920E449}"/>
                </a:ext>
              </a:extLst>
            </p:cNvPr>
            <p:cNvGrpSpPr/>
            <p:nvPr/>
          </p:nvGrpSpPr>
          <p:grpSpPr>
            <a:xfrm>
              <a:off x="3848100" y="815340"/>
              <a:ext cx="1798320" cy="2613660"/>
              <a:chOff x="3977640" y="944880"/>
              <a:chExt cx="1615440" cy="2308860"/>
            </a:xfrm>
          </p:grpSpPr>
          <p:sp>
            <p:nvSpPr>
              <p:cNvPr id="109" name="Rectangle: Rounded Corners 108">
                <a:extLst>
                  <a:ext uri="{FF2B5EF4-FFF2-40B4-BE49-F238E27FC236}">
                    <a16:creationId xmlns:a16="http://schemas.microsoft.com/office/drawing/2014/main" id="{3DFFDC78-9C6D-D0DC-1633-DA553FCAAC9F}"/>
                  </a:ext>
                </a:extLst>
              </p:cNvPr>
              <p:cNvSpPr/>
              <p:nvPr/>
            </p:nvSpPr>
            <p:spPr>
              <a:xfrm>
                <a:off x="3977640" y="944880"/>
                <a:ext cx="1615440" cy="2308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Rounded Corners 109">
                <a:extLst>
                  <a:ext uri="{FF2B5EF4-FFF2-40B4-BE49-F238E27FC236}">
                    <a16:creationId xmlns:a16="http://schemas.microsoft.com/office/drawing/2014/main" id="{58E70CAD-A0FE-D529-5ED4-C8EF0DF832C5}"/>
                  </a:ext>
                </a:extLst>
              </p:cNvPr>
              <p:cNvSpPr/>
              <p:nvPr/>
            </p:nvSpPr>
            <p:spPr>
              <a:xfrm>
                <a:off x="4068275" y="1047750"/>
                <a:ext cx="1434170" cy="210312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0" name="Rectangle: Rounded Corners 99">
              <a:extLst>
                <a:ext uri="{FF2B5EF4-FFF2-40B4-BE49-F238E27FC236}">
                  <a16:creationId xmlns:a16="http://schemas.microsoft.com/office/drawing/2014/main" id="{2F93463B-D93E-CE12-E988-68588F8D4283}"/>
                </a:ext>
              </a:extLst>
            </p:cNvPr>
            <p:cNvSpPr/>
            <p:nvPr/>
          </p:nvSpPr>
          <p:spPr>
            <a:xfrm>
              <a:off x="4107180" y="1066800"/>
              <a:ext cx="1287780" cy="853440"/>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TextBox 100">
              <a:extLst>
                <a:ext uri="{FF2B5EF4-FFF2-40B4-BE49-F238E27FC236}">
                  <a16:creationId xmlns:a16="http://schemas.microsoft.com/office/drawing/2014/main" id="{78A9965B-3898-8781-9E18-49D1CACABCC7}"/>
                </a:ext>
              </a:extLst>
            </p:cNvPr>
            <p:cNvSpPr txBox="1"/>
            <p:nvPr/>
          </p:nvSpPr>
          <p:spPr>
            <a:xfrm>
              <a:off x="4011929" y="2010112"/>
              <a:ext cx="541020" cy="253916"/>
            </a:xfrm>
            <a:prstGeom prst="rect">
              <a:avLst/>
            </a:prstGeom>
            <a:noFill/>
          </p:spPr>
          <p:txBody>
            <a:bodyPr wrap="square" rtlCol="0">
              <a:spAutoFit/>
            </a:bodyPr>
            <a:lstStyle/>
            <a:p>
              <a:r>
                <a:rPr lang="en-GB" sz="1050" b="1" dirty="0"/>
                <a:t>NAME</a:t>
              </a:r>
            </a:p>
          </p:txBody>
        </p:sp>
        <p:sp>
          <p:nvSpPr>
            <p:cNvPr id="102" name="TextBox 101">
              <a:extLst>
                <a:ext uri="{FF2B5EF4-FFF2-40B4-BE49-F238E27FC236}">
                  <a16:creationId xmlns:a16="http://schemas.microsoft.com/office/drawing/2014/main" id="{411A422F-BE42-4954-7793-EEE26A989DBD}"/>
                </a:ext>
              </a:extLst>
            </p:cNvPr>
            <p:cNvSpPr txBox="1"/>
            <p:nvPr/>
          </p:nvSpPr>
          <p:spPr>
            <a:xfrm>
              <a:off x="4011929" y="2269155"/>
              <a:ext cx="824796" cy="415498"/>
            </a:xfrm>
            <a:prstGeom prst="rect">
              <a:avLst/>
            </a:prstGeom>
            <a:noFill/>
          </p:spPr>
          <p:txBody>
            <a:bodyPr wrap="square" rtlCol="0">
              <a:spAutoFit/>
            </a:bodyPr>
            <a:lstStyle/>
            <a:p>
              <a:r>
                <a:rPr lang="en-GB" sz="1050" b="1" dirty="0"/>
                <a:t>FIRST FLIGHT</a:t>
              </a:r>
            </a:p>
          </p:txBody>
        </p:sp>
        <p:sp>
          <p:nvSpPr>
            <p:cNvPr id="103" name="TextBox 102">
              <a:extLst>
                <a:ext uri="{FF2B5EF4-FFF2-40B4-BE49-F238E27FC236}">
                  <a16:creationId xmlns:a16="http://schemas.microsoft.com/office/drawing/2014/main" id="{0D546AEE-9CBA-5DFB-6811-3BE16FA26269}"/>
                </a:ext>
              </a:extLst>
            </p:cNvPr>
            <p:cNvSpPr txBox="1"/>
            <p:nvPr/>
          </p:nvSpPr>
          <p:spPr>
            <a:xfrm>
              <a:off x="4011929" y="2651680"/>
              <a:ext cx="824796" cy="253916"/>
            </a:xfrm>
            <a:prstGeom prst="rect">
              <a:avLst/>
            </a:prstGeom>
            <a:noFill/>
          </p:spPr>
          <p:txBody>
            <a:bodyPr wrap="square" rtlCol="0">
              <a:spAutoFit/>
            </a:bodyPr>
            <a:lstStyle/>
            <a:p>
              <a:r>
                <a:rPr lang="en-GB" sz="1050" b="1" dirty="0"/>
                <a:t>CREW</a:t>
              </a:r>
            </a:p>
          </p:txBody>
        </p:sp>
        <p:sp>
          <p:nvSpPr>
            <p:cNvPr id="104" name="TextBox 103">
              <a:extLst>
                <a:ext uri="{FF2B5EF4-FFF2-40B4-BE49-F238E27FC236}">
                  <a16:creationId xmlns:a16="http://schemas.microsoft.com/office/drawing/2014/main" id="{E64AE81A-EE91-1412-846B-D0683896C25B}"/>
                </a:ext>
              </a:extLst>
            </p:cNvPr>
            <p:cNvSpPr txBox="1"/>
            <p:nvPr/>
          </p:nvSpPr>
          <p:spPr>
            <a:xfrm>
              <a:off x="4011929" y="2925964"/>
              <a:ext cx="824796" cy="253916"/>
            </a:xfrm>
            <a:prstGeom prst="rect">
              <a:avLst/>
            </a:prstGeom>
            <a:noFill/>
          </p:spPr>
          <p:txBody>
            <a:bodyPr wrap="square" rtlCol="0">
              <a:spAutoFit/>
            </a:bodyPr>
            <a:lstStyle/>
            <a:p>
              <a:r>
                <a:rPr lang="en-GB" sz="1050" b="1" dirty="0"/>
                <a:t>SPEED</a:t>
              </a:r>
            </a:p>
          </p:txBody>
        </p:sp>
        <p:cxnSp>
          <p:nvCxnSpPr>
            <p:cNvPr id="105" name="Straight Connector 104">
              <a:extLst>
                <a:ext uri="{FF2B5EF4-FFF2-40B4-BE49-F238E27FC236}">
                  <a16:creationId xmlns:a16="http://schemas.microsoft.com/office/drawing/2014/main" id="{11C48D1B-2DC4-DC1C-715B-F0E04A0A1569}"/>
                </a:ext>
              </a:extLst>
            </p:cNvPr>
            <p:cNvCxnSpPr>
              <a:cxnSpLocks/>
            </p:cNvCxnSpPr>
            <p:nvPr/>
          </p:nvCxnSpPr>
          <p:spPr>
            <a:xfrm>
              <a:off x="4568189" y="2180208"/>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540AFB6-991F-67EC-5229-40B445866C8D}"/>
                </a:ext>
              </a:extLst>
            </p:cNvPr>
            <p:cNvCxnSpPr>
              <a:cxnSpLocks/>
            </p:cNvCxnSpPr>
            <p:nvPr/>
          </p:nvCxnSpPr>
          <p:spPr>
            <a:xfrm>
              <a:off x="4568189" y="2606848"/>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E34B5CC-9FDC-9BB3-238E-DA6511028FB9}"/>
                </a:ext>
              </a:extLst>
            </p:cNvPr>
            <p:cNvCxnSpPr>
              <a:cxnSpLocks/>
            </p:cNvCxnSpPr>
            <p:nvPr/>
          </p:nvCxnSpPr>
          <p:spPr>
            <a:xfrm>
              <a:off x="4568189" y="2858192"/>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3662798-A3B9-6795-BE4E-26AFF6777E94}"/>
                </a:ext>
              </a:extLst>
            </p:cNvPr>
            <p:cNvCxnSpPr>
              <a:cxnSpLocks/>
            </p:cNvCxnSpPr>
            <p:nvPr/>
          </p:nvCxnSpPr>
          <p:spPr>
            <a:xfrm>
              <a:off x="4568189" y="3126540"/>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6FA6EB81-D3F5-5F5E-9B3E-8AF8FD55BF90}"/>
              </a:ext>
            </a:extLst>
          </p:cNvPr>
          <p:cNvGrpSpPr/>
          <p:nvPr/>
        </p:nvGrpSpPr>
        <p:grpSpPr>
          <a:xfrm>
            <a:off x="3771900" y="3655933"/>
            <a:ext cx="1798320" cy="2613660"/>
            <a:chOff x="3848100" y="815340"/>
            <a:chExt cx="1798320" cy="2613660"/>
          </a:xfrm>
        </p:grpSpPr>
        <p:grpSp>
          <p:nvGrpSpPr>
            <p:cNvPr id="112" name="Group 111">
              <a:extLst>
                <a:ext uri="{FF2B5EF4-FFF2-40B4-BE49-F238E27FC236}">
                  <a16:creationId xmlns:a16="http://schemas.microsoft.com/office/drawing/2014/main" id="{FD8B9657-74ED-793B-4F80-C6D957533B8F}"/>
                </a:ext>
              </a:extLst>
            </p:cNvPr>
            <p:cNvGrpSpPr/>
            <p:nvPr/>
          </p:nvGrpSpPr>
          <p:grpSpPr>
            <a:xfrm>
              <a:off x="3848100" y="815340"/>
              <a:ext cx="1798320" cy="2613660"/>
              <a:chOff x="3977640" y="944880"/>
              <a:chExt cx="1615440" cy="2308860"/>
            </a:xfrm>
          </p:grpSpPr>
          <p:sp>
            <p:nvSpPr>
              <p:cNvPr id="122" name="Rectangle: Rounded Corners 121">
                <a:extLst>
                  <a:ext uri="{FF2B5EF4-FFF2-40B4-BE49-F238E27FC236}">
                    <a16:creationId xmlns:a16="http://schemas.microsoft.com/office/drawing/2014/main" id="{473734A3-7B68-ECF0-D85B-95315541A4D1}"/>
                  </a:ext>
                </a:extLst>
              </p:cNvPr>
              <p:cNvSpPr/>
              <p:nvPr/>
            </p:nvSpPr>
            <p:spPr>
              <a:xfrm>
                <a:off x="3977640" y="944880"/>
                <a:ext cx="1615440" cy="2308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Rounded Corners 122">
                <a:extLst>
                  <a:ext uri="{FF2B5EF4-FFF2-40B4-BE49-F238E27FC236}">
                    <a16:creationId xmlns:a16="http://schemas.microsoft.com/office/drawing/2014/main" id="{03269FFA-40CA-D0A6-7327-C8B3E3B6F317}"/>
                  </a:ext>
                </a:extLst>
              </p:cNvPr>
              <p:cNvSpPr/>
              <p:nvPr/>
            </p:nvSpPr>
            <p:spPr>
              <a:xfrm>
                <a:off x="4068275" y="1047750"/>
                <a:ext cx="1434170" cy="210312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3" name="Rectangle: Rounded Corners 112">
              <a:extLst>
                <a:ext uri="{FF2B5EF4-FFF2-40B4-BE49-F238E27FC236}">
                  <a16:creationId xmlns:a16="http://schemas.microsoft.com/office/drawing/2014/main" id="{7374A771-71A2-144A-1F5A-9AE915F6B8A3}"/>
                </a:ext>
              </a:extLst>
            </p:cNvPr>
            <p:cNvSpPr/>
            <p:nvPr/>
          </p:nvSpPr>
          <p:spPr>
            <a:xfrm>
              <a:off x="4107180" y="1066800"/>
              <a:ext cx="1287780" cy="853440"/>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TextBox 113">
              <a:extLst>
                <a:ext uri="{FF2B5EF4-FFF2-40B4-BE49-F238E27FC236}">
                  <a16:creationId xmlns:a16="http://schemas.microsoft.com/office/drawing/2014/main" id="{EE31716C-E701-1673-E40B-36FB815F7882}"/>
                </a:ext>
              </a:extLst>
            </p:cNvPr>
            <p:cNvSpPr txBox="1"/>
            <p:nvPr/>
          </p:nvSpPr>
          <p:spPr>
            <a:xfrm>
              <a:off x="4011929" y="2010112"/>
              <a:ext cx="541020" cy="253916"/>
            </a:xfrm>
            <a:prstGeom prst="rect">
              <a:avLst/>
            </a:prstGeom>
            <a:noFill/>
          </p:spPr>
          <p:txBody>
            <a:bodyPr wrap="square" rtlCol="0">
              <a:spAutoFit/>
            </a:bodyPr>
            <a:lstStyle/>
            <a:p>
              <a:r>
                <a:rPr lang="en-GB" sz="1050" b="1" dirty="0"/>
                <a:t>NAME</a:t>
              </a:r>
            </a:p>
          </p:txBody>
        </p:sp>
        <p:sp>
          <p:nvSpPr>
            <p:cNvPr id="115" name="TextBox 114">
              <a:extLst>
                <a:ext uri="{FF2B5EF4-FFF2-40B4-BE49-F238E27FC236}">
                  <a16:creationId xmlns:a16="http://schemas.microsoft.com/office/drawing/2014/main" id="{5DF4F8DC-3B49-C109-8D29-2F979F12FF7C}"/>
                </a:ext>
              </a:extLst>
            </p:cNvPr>
            <p:cNvSpPr txBox="1"/>
            <p:nvPr/>
          </p:nvSpPr>
          <p:spPr>
            <a:xfrm>
              <a:off x="4011929" y="2269155"/>
              <a:ext cx="824796" cy="415498"/>
            </a:xfrm>
            <a:prstGeom prst="rect">
              <a:avLst/>
            </a:prstGeom>
            <a:noFill/>
          </p:spPr>
          <p:txBody>
            <a:bodyPr wrap="square" rtlCol="0">
              <a:spAutoFit/>
            </a:bodyPr>
            <a:lstStyle/>
            <a:p>
              <a:r>
                <a:rPr lang="en-GB" sz="1050" b="1" dirty="0"/>
                <a:t>FIRST FLIGHT</a:t>
              </a:r>
            </a:p>
          </p:txBody>
        </p:sp>
        <p:sp>
          <p:nvSpPr>
            <p:cNvPr id="116" name="TextBox 115">
              <a:extLst>
                <a:ext uri="{FF2B5EF4-FFF2-40B4-BE49-F238E27FC236}">
                  <a16:creationId xmlns:a16="http://schemas.microsoft.com/office/drawing/2014/main" id="{662427DC-34D6-8B5B-2D64-83BFE8DDE00D}"/>
                </a:ext>
              </a:extLst>
            </p:cNvPr>
            <p:cNvSpPr txBox="1"/>
            <p:nvPr/>
          </p:nvSpPr>
          <p:spPr>
            <a:xfrm>
              <a:off x="4011929" y="2651680"/>
              <a:ext cx="824796" cy="253916"/>
            </a:xfrm>
            <a:prstGeom prst="rect">
              <a:avLst/>
            </a:prstGeom>
            <a:noFill/>
          </p:spPr>
          <p:txBody>
            <a:bodyPr wrap="square" rtlCol="0">
              <a:spAutoFit/>
            </a:bodyPr>
            <a:lstStyle/>
            <a:p>
              <a:r>
                <a:rPr lang="en-GB" sz="1050" b="1" dirty="0"/>
                <a:t>CREW</a:t>
              </a:r>
            </a:p>
          </p:txBody>
        </p:sp>
        <p:sp>
          <p:nvSpPr>
            <p:cNvPr id="117" name="TextBox 116">
              <a:extLst>
                <a:ext uri="{FF2B5EF4-FFF2-40B4-BE49-F238E27FC236}">
                  <a16:creationId xmlns:a16="http://schemas.microsoft.com/office/drawing/2014/main" id="{1DD77CF1-AEED-DD91-A5A1-C0E9D07D41A7}"/>
                </a:ext>
              </a:extLst>
            </p:cNvPr>
            <p:cNvSpPr txBox="1"/>
            <p:nvPr/>
          </p:nvSpPr>
          <p:spPr>
            <a:xfrm>
              <a:off x="4011929" y="2925964"/>
              <a:ext cx="824796" cy="253916"/>
            </a:xfrm>
            <a:prstGeom prst="rect">
              <a:avLst/>
            </a:prstGeom>
            <a:noFill/>
          </p:spPr>
          <p:txBody>
            <a:bodyPr wrap="square" rtlCol="0">
              <a:spAutoFit/>
            </a:bodyPr>
            <a:lstStyle/>
            <a:p>
              <a:r>
                <a:rPr lang="en-GB" sz="1050" b="1" dirty="0"/>
                <a:t>SPEED</a:t>
              </a:r>
            </a:p>
          </p:txBody>
        </p:sp>
        <p:cxnSp>
          <p:nvCxnSpPr>
            <p:cNvPr id="118" name="Straight Connector 117">
              <a:extLst>
                <a:ext uri="{FF2B5EF4-FFF2-40B4-BE49-F238E27FC236}">
                  <a16:creationId xmlns:a16="http://schemas.microsoft.com/office/drawing/2014/main" id="{D8547EC4-C60C-6D40-6D5B-8AEE44FE19F2}"/>
                </a:ext>
              </a:extLst>
            </p:cNvPr>
            <p:cNvCxnSpPr>
              <a:cxnSpLocks/>
            </p:cNvCxnSpPr>
            <p:nvPr/>
          </p:nvCxnSpPr>
          <p:spPr>
            <a:xfrm>
              <a:off x="4568189" y="2180208"/>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C747E9E-6C09-B5AB-26F6-C3C28BD15DF9}"/>
                </a:ext>
              </a:extLst>
            </p:cNvPr>
            <p:cNvCxnSpPr>
              <a:cxnSpLocks/>
            </p:cNvCxnSpPr>
            <p:nvPr/>
          </p:nvCxnSpPr>
          <p:spPr>
            <a:xfrm>
              <a:off x="4568189" y="2606848"/>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825C7AB-1DD1-A2AA-1FF4-E22C5F0F7113}"/>
                </a:ext>
              </a:extLst>
            </p:cNvPr>
            <p:cNvCxnSpPr>
              <a:cxnSpLocks/>
            </p:cNvCxnSpPr>
            <p:nvPr/>
          </p:nvCxnSpPr>
          <p:spPr>
            <a:xfrm>
              <a:off x="4568189" y="2858192"/>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E9539F4-A1E3-DA88-06B4-569728C69A9D}"/>
                </a:ext>
              </a:extLst>
            </p:cNvPr>
            <p:cNvCxnSpPr>
              <a:cxnSpLocks/>
            </p:cNvCxnSpPr>
            <p:nvPr/>
          </p:nvCxnSpPr>
          <p:spPr>
            <a:xfrm>
              <a:off x="4568189" y="3126540"/>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C5EB6C0F-0561-D611-6F3F-B28F3E0E960C}"/>
              </a:ext>
            </a:extLst>
          </p:cNvPr>
          <p:cNvGrpSpPr/>
          <p:nvPr/>
        </p:nvGrpSpPr>
        <p:grpSpPr>
          <a:xfrm>
            <a:off x="5785508" y="3655933"/>
            <a:ext cx="1798320" cy="2613660"/>
            <a:chOff x="3848100" y="815340"/>
            <a:chExt cx="1798320" cy="2613660"/>
          </a:xfrm>
        </p:grpSpPr>
        <p:grpSp>
          <p:nvGrpSpPr>
            <p:cNvPr id="125" name="Group 124">
              <a:extLst>
                <a:ext uri="{FF2B5EF4-FFF2-40B4-BE49-F238E27FC236}">
                  <a16:creationId xmlns:a16="http://schemas.microsoft.com/office/drawing/2014/main" id="{EDC649BB-19E0-2E4F-A069-2DC655DF8D79}"/>
                </a:ext>
              </a:extLst>
            </p:cNvPr>
            <p:cNvGrpSpPr/>
            <p:nvPr/>
          </p:nvGrpSpPr>
          <p:grpSpPr>
            <a:xfrm>
              <a:off x="3848100" y="815340"/>
              <a:ext cx="1798320" cy="2613660"/>
              <a:chOff x="3977640" y="944880"/>
              <a:chExt cx="1615440" cy="2308860"/>
            </a:xfrm>
          </p:grpSpPr>
          <p:sp>
            <p:nvSpPr>
              <p:cNvPr id="135" name="Rectangle: Rounded Corners 134">
                <a:extLst>
                  <a:ext uri="{FF2B5EF4-FFF2-40B4-BE49-F238E27FC236}">
                    <a16:creationId xmlns:a16="http://schemas.microsoft.com/office/drawing/2014/main" id="{9ECE1FC6-B5B4-7324-633B-94F419FF3DC7}"/>
                  </a:ext>
                </a:extLst>
              </p:cNvPr>
              <p:cNvSpPr/>
              <p:nvPr/>
            </p:nvSpPr>
            <p:spPr>
              <a:xfrm>
                <a:off x="3977640" y="944880"/>
                <a:ext cx="1615440" cy="2308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Rounded Corners 135">
                <a:extLst>
                  <a:ext uri="{FF2B5EF4-FFF2-40B4-BE49-F238E27FC236}">
                    <a16:creationId xmlns:a16="http://schemas.microsoft.com/office/drawing/2014/main" id="{AF504B6D-52C0-5073-4FE3-2CF85D4AE00C}"/>
                  </a:ext>
                </a:extLst>
              </p:cNvPr>
              <p:cNvSpPr/>
              <p:nvPr/>
            </p:nvSpPr>
            <p:spPr>
              <a:xfrm>
                <a:off x="4068275" y="1047750"/>
                <a:ext cx="1434170" cy="210312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6" name="Rectangle: Rounded Corners 125">
              <a:extLst>
                <a:ext uri="{FF2B5EF4-FFF2-40B4-BE49-F238E27FC236}">
                  <a16:creationId xmlns:a16="http://schemas.microsoft.com/office/drawing/2014/main" id="{2B477C5A-0A86-41D9-0300-F0359E75A047}"/>
                </a:ext>
              </a:extLst>
            </p:cNvPr>
            <p:cNvSpPr/>
            <p:nvPr/>
          </p:nvSpPr>
          <p:spPr>
            <a:xfrm>
              <a:off x="4107180" y="1066800"/>
              <a:ext cx="1287780" cy="853440"/>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TextBox 126">
              <a:extLst>
                <a:ext uri="{FF2B5EF4-FFF2-40B4-BE49-F238E27FC236}">
                  <a16:creationId xmlns:a16="http://schemas.microsoft.com/office/drawing/2014/main" id="{64ED2AFB-2D67-F15B-CD7A-51AB568DA206}"/>
                </a:ext>
              </a:extLst>
            </p:cNvPr>
            <p:cNvSpPr txBox="1"/>
            <p:nvPr/>
          </p:nvSpPr>
          <p:spPr>
            <a:xfrm>
              <a:off x="4011929" y="2010112"/>
              <a:ext cx="541020" cy="253916"/>
            </a:xfrm>
            <a:prstGeom prst="rect">
              <a:avLst/>
            </a:prstGeom>
            <a:noFill/>
          </p:spPr>
          <p:txBody>
            <a:bodyPr wrap="square" rtlCol="0">
              <a:spAutoFit/>
            </a:bodyPr>
            <a:lstStyle/>
            <a:p>
              <a:r>
                <a:rPr lang="en-GB" sz="1050" b="1" dirty="0"/>
                <a:t>NAME</a:t>
              </a:r>
            </a:p>
          </p:txBody>
        </p:sp>
        <p:sp>
          <p:nvSpPr>
            <p:cNvPr id="128" name="TextBox 127">
              <a:extLst>
                <a:ext uri="{FF2B5EF4-FFF2-40B4-BE49-F238E27FC236}">
                  <a16:creationId xmlns:a16="http://schemas.microsoft.com/office/drawing/2014/main" id="{3B852F78-2412-DFCA-4C4C-C615856E4F2E}"/>
                </a:ext>
              </a:extLst>
            </p:cNvPr>
            <p:cNvSpPr txBox="1"/>
            <p:nvPr/>
          </p:nvSpPr>
          <p:spPr>
            <a:xfrm>
              <a:off x="4011929" y="2269155"/>
              <a:ext cx="824796" cy="415498"/>
            </a:xfrm>
            <a:prstGeom prst="rect">
              <a:avLst/>
            </a:prstGeom>
            <a:noFill/>
          </p:spPr>
          <p:txBody>
            <a:bodyPr wrap="square" rtlCol="0">
              <a:spAutoFit/>
            </a:bodyPr>
            <a:lstStyle/>
            <a:p>
              <a:r>
                <a:rPr lang="en-GB" sz="1050" b="1" dirty="0"/>
                <a:t>FIRST FLIGHT</a:t>
              </a:r>
            </a:p>
          </p:txBody>
        </p:sp>
        <p:sp>
          <p:nvSpPr>
            <p:cNvPr id="129" name="TextBox 128">
              <a:extLst>
                <a:ext uri="{FF2B5EF4-FFF2-40B4-BE49-F238E27FC236}">
                  <a16:creationId xmlns:a16="http://schemas.microsoft.com/office/drawing/2014/main" id="{7EC54044-8268-7ED6-9952-5331F70B9160}"/>
                </a:ext>
              </a:extLst>
            </p:cNvPr>
            <p:cNvSpPr txBox="1"/>
            <p:nvPr/>
          </p:nvSpPr>
          <p:spPr>
            <a:xfrm>
              <a:off x="4011929" y="2651680"/>
              <a:ext cx="824796" cy="253916"/>
            </a:xfrm>
            <a:prstGeom prst="rect">
              <a:avLst/>
            </a:prstGeom>
            <a:noFill/>
          </p:spPr>
          <p:txBody>
            <a:bodyPr wrap="square" rtlCol="0">
              <a:spAutoFit/>
            </a:bodyPr>
            <a:lstStyle/>
            <a:p>
              <a:r>
                <a:rPr lang="en-GB" sz="1050" b="1" dirty="0"/>
                <a:t>CREW</a:t>
              </a:r>
            </a:p>
          </p:txBody>
        </p:sp>
        <p:sp>
          <p:nvSpPr>
            <p:cNvPr id="130" name="TextBox 129">
              <a:extLst>
                <a:ext uri="{FF2B5EF4-FFF2-40B4-BE49-F238E27FC236}">
                  <a16:creationId xmlns:a16="http://schemas.microsoft.com/office/drawing/2014/main" id="{CB4AC4E5-64CA-9D5F-B97E-C72A1028DBBB}"/>
                </a:ext>
              </a:extLst>
            </p:cNvPr>
            <p:cNvSpPr txBox="1"/>
            <p:nvPr/>
          </p:nvSpPr>
          <p:spPr>
            <a:xfrm>
              <a:off x="4011929" y="2925964"/>
              <a:ext cx="824796" cy="253916"/>
            </a:xfrm>
            <a:prstGeom prst="rect">
              <a:avLst/>
            </a:prstGeom>
            <a:noFill/>
          </p:spPr>
          <p:txBody>
            <a:bodyPr wrap="square" rtlCol="0">
              <a:spAutoFit/>
            </a:bodyPr>
            <a:lstStyle/>
            <a:p>
              <a:r>
                <a:rPr lang="en-GB" sz="1050" b="1" dirty="0"/>
                <a:t>SPEED</a:t>
              </a:r>
            </a:p>
          </p:txBody>
        </p:sp>
        <p:cxnSp>
          <p:nvCxnSpPr>
            <p:cNvPr id="131" name="Straight Connector 130">
              <a:extLst>
                <a:ext uri="{FF2B5EF4-FFF2-40B4-BE49-F238E27FC236}">
                  <a16:creationId xmlns:a16="http://schemas.microsoft.com/office/drawing/2014/main" id="{7DACACDB-EA43-2A7B-0D1A-B239611D97C6}"/>
                </a:ext>
              </a:extLst>
            </p:cNvPr>
            <p:cNvCxnSpPr>
              <a:cxnSpLocks/>
            </p:cNvCxnSpPr>
            <p:nvPr/>
          </p:nvCxnSpPr>
          <p:spPr>
            <a:xfrm>
              <a:off x="4568189" y="2180208"/>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99C5EC4-8E12-F38E-F376-DE448457A7E3}"/>
                </a:ext>
              </a:extLst>
            </p:cNvPr>
            <p:cNvCxnSpPr>
              <a:cxnSpLocks/>
            </p:cNvCxnSpPr>
            <p:nvPr/>
          </p:nvCxnSpPr>
          <p:spPr>
            <a:xfrm>
              <a:off x="4568189" y="2606848"/>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CE1A486-7A39-E0E1-FF29-40558E4F0439}"/>
                </a:ext>
              </a:extLst>
            </p:cNvPr>
            <p:cNvCxnSpPr>
              <a:cxnSpLocks/>
            </p:cNvCxnSpPr>
            <p:nvPr/>
          </p:nvCxnSpPr>
          <p:spPr>
            <a:xfrm>
              <a:off x="4568189" y="2858192"/>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773204F-FE9F-88DC-3390-E62767AF2A52}"/>
                </a:ext>
              </a:extLst>
            </p:cNvPr>
            <p:cNvCxnSpPr>
              <a:cxnSpLocks/>
            </p:cNvCxnSpPr>
            <p:nvPr/>
          </p:nvCxnSpPr>
          <p:spPr>
            <a:xfrm>
              <a:off x="4568189" y="3126540"/>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85ECCE40-6BDC-B6F5-3CF2-56B197424524}"/>
              </a:ext>
            </a:extLst>
          </p:cNvPr>
          <p:cNvGrpSpPr/>
          <p:nvPr/>
        </p:nvGrpSpPr>
        <p:grpSpPr>
          <a:xfrm>
            <a:off x="7799116" y="3655933"/>
            <a:ext cx="1798320" cy="2613660"/>
            <a:chOff x="3848100" y="815340"/>
            <a:chExt cx="1798320" cy="2613660"/>
          </a:xfrm>
        </p:grpSpPr>
        <p:grpSp>
          <p:nvGrpSpPr>
            <p:cNvPr id="138" name="Group 137">
              <a:extLst>
                <a:ext uri="{FF2B5EF4-FFF2-40B4-BE49-F238E27FC236}">
                  <a16:creationId xmlns:a16="http://schemas.microsoft.com/office/drawing/2014/main" id="{F756B964-ABE3-B315-09FF-266818FE0719}"/>
                </a:ext>
              </a:extLst>
            </p:cNvPr>
            <p:cNvGrpSpPr/>
            <p:nvPr/>
          </p:nvGrpSpPr>
          <p:grpSpPr>
            <a:xfrm>
              <a:off x="3848100" y="815340"/>
              <a:ext cx="1798320" cy="2613660"/>
              <a:chOff x="3977640" y="944880"/>
              <a:chExt cx="1615440" cy="2308860"/>
            </a:xfrm>
          </p:grpSpPr>
          <p:sp>
            <p:nvSpPr>
              <p:cNvPr id="148" name="Rectangle: Rounded Corners 147">
                <a:extLst>
                  <a:ext uri="{FF2B5EF4-FFF2-40B4-BE49-F238E27FC236}">
                    <a16:creationId xmlns:a16="http://schemas.microsoft.com/office/drawing/2014/main" id="{4EACFB5A-B30E-6E0C-1F01-5FB437394117}"/>
                  </a:ext>
                </a:extLst>
              </p:cNvPr>
              <p:cNvSpPr/>
              <p:nvPr/>
            </p:nvSpPr>
            <p:spPr>
              <a:xfrm>
                <a:off x="3977640" y="944880"/>
                <a:ext cx="1615440" cy="2308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Rectangle: Rounded Corners 148">
                <a:extLst>
                  <a:ext uri="{FF2B5EF4-FFF2-40B4-BE49-F238E27FC236}">
                    <a16:creationId xmlns:a16="http://schemas.microsoft.com/office/drawing/2014/main" id="{2843D808-344D-83AC-BE58-BB5695D93E3B}"/>
                  </a:ext>
                </a:extLst>
              </p:cNvPr>
              <p:cNvSpPr/>
              <p:nvPr/>
            </p:nvSpPr>
            <p:spPr>
              <a:xfrm>
                <a:off x="4068275" y="1047750"/>
                <a:ext cx="1434170" cy="210312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9" name="Rectangle: Rounded Corners 138">
              <a:extLst>
                <a:ext uri="{FF2B5EF4-FFF2-40B4-BE49-F238E27FC236}">
                  <a16:creationId xmlns:a16="http://schemas.microsoft.com/office/drawing/2014/main" id="{2B8F7F25-16E4-DCAF-056B-71FFB06CA386}"/>
                </a:ext>
              </a:extLst>
            </p:cNvPr>
            <p:cNvSpPr/>
            <p:nvPr/>
          </p:nvSpPr>
          <p:spPr>
            <a:xfrm>
              <a:off x="4107180" y="1066800"/>
              <a:ext cx="1287780" cy="853440"/>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TextBox 139">
              <a:extLst>
                <a:ext uri="{FF2B5EF4-FFF2-40B4-BE49-F238E27FC236}">
                  <a16:creationId xmlns:a16="http://schemas.microsoft.com/office/drawing/2014/main" id="{7A88527D-1658-E0C0-4A49-4750F0D97D23}"/>
                </a:ext>
              </a:extLst>
            </p:cNvPr>
            <p:cNvSpPr txBox="1"/>
            <p:nvPr/>
          </p:nvSpPr>
          <p:spPr>
            <a:xfrm>
              <a:off x="4011929" y="2010112"/>
              <a:ext cx="541020" cy="253916"/>
            </a:xfrm>
            <a:prstGeom prst="rect">
              <a:avLst/>
            </a:prstGeom>
            <a:noFill/>
          </p:spPr>
          <p:txBody>
            <a:bodyPr wrap="square" rtlCol="0">
              <a:spAutoFit/>
            </a:bodyPr>
            <a:lstStyle/>
            <a:p>
              <a:r>
                <a:rPr lang="en-GB" sz="1050" b="1" dirty="0"/>
                <a:t>NAME</a:t>
              </a:r>
            </a:p>
          </p:txBody>
        </p:sp>
        <p:sp>
          <p:nvSpPr>
            <p:cNvPr id="141" name="TextBox 140">
              <a:extLst>
                <a:ext uri="{FF2B5EF4-FFF2-40B4-BE49-F238E27FC236}">
                  <a16:creationId xmlns:a16="http://schemas.microsoft.com/office/drawing/2014/main" id="{DFAC79C7-97CB-77D4-700F-2B4F9E2E7502}"/>
                </a:ext>
              </a:extLst>
            </p:cNvPr>
            <p:cNvSpPr txBox="1"/>
            <p:nvPr/>
          </p:nvSpPr>
          <p:spPr>
            <a:xfrm>
              <a:off x="4011929" y="2269155"/>
              <a:ext cx="824796" cy="415498"/>
            </a:xfrm>
            <a:prstGeom prst="rect">
              <a:avLst/>
            </a:prstGeom>
            <a:noFill/>
          </p:spPr>
          <p:txBody>
            <a:bodyPr wrap="square" rtlCol="0">
              <a:spAutoFit/>
            </a:bodyPr>
            <a:lstStyle/>
            <a:p>
              <a:r>
                <a:rPr lang="en-GB" sz="1050" b="1" dirty="0"/>
                <a:t>FIRST FLIGHT</a:t>
              </a:r>
            </a:p>
          </p:txBody>
        </p:sp>
        <p:sp>
          <p:nvSpPr>
            <p:cNvPr id="142" name="TextBox 141">
              <a:extLst>
                <a:ext uri="{FF2B5EF4-FFF2-40B4-BE49-F238E27FC236}">
                  <a16:creationId xmlns:a16="http://schemas.microsoft.com/office/drawing/2014/main" id="{2C0CE10D-2BDB-081D-FEFC-BA1AE9B54045}"/>
                </a:ext>
              </a:extLst>
            </p:cNvPr>
            <p:cNvSpPr txBox="1"/>
            <p:nvPr/>
          </p:nvSpPr>
          <p:spPr>
            <a:xfrm>
              <a:off x="4011929" y="2651680"/>
              <a:ext cx="824796" cy="253916"/>
            </a:xfrm>
            <a:prstGeom prst="rect">
              <a:avLst/>
            </a:prstGeom>
            <a:noFill/>
          </p:spPr>
          <p:txBody>
            <a:bodyPr wrap="square" rtlCol="0">
              <a:spAutoFit/>
            </a:bodyPr>
            <a:lstStyle/>
            <a:p>
              <a:r>
                <a:rPr lang="en-GB" sz="1050" b="1" dirty="0"/>
                <a:t>CREW</a:t>
              </a:r>
            </a:p>
          </p:txBody>
        </p:sp>
        <p:sp>
          <p:nvSpPr>
            <p:cNvPr id="143" name="TextBox 142">
              <a:extLst>
                <a:ext uri="{FF2B5EF4-FFF2-40B4-BE49-F238E27FC236}">
                  <a16:creationId xmlns:a16="http://schemas.microsoft.com/office/drawing/2014/main" id="{6F0B4B5D-FDD6-6534-D853-25D463CC5EC2}"/>
                </a:ext>
              </a:extLst>
            </p:cNvPr>
            <p:cNvSpPr txBox="1"/>
            <p:nvPr/>
          </p:nvSpPr>
          <p:spPr>
            <a:xfrm>
              <a:off x="4011929" y="2925964"/>
              <a:ext cx="824796" cy="253916"/>
            </a:xfrm>
            <a:prstGeom prst="rect">
              <a:avLst/>
            </a:prstGeom>
            <a:noFill/>
          </p:spPr>
          <p:txBody>
            <a:bodyPr wrap="square" rtlCol="0">
              <a:spAutoFit/>
            </a:bodyPr>
            <a:lstStyle/>
            <a:p>
              <a:r>
                <a:rPr lang="en-GB" sz="1050" b="1" dirty="0"/>
                <a:t>SPEED</a:t>
              </a:r>
            </a:p>
          </p:txBody>
        </p:sp>
        <p:cxnSp>
          <p:nvCxnSpPr>
            <p:cNvPr id="144" name="Straight Connector 143">
              <a:extLst>
                <a:ext uri="{FF2B5EF4-FFF2-40B4-BE49-F238E27FC236}">
                  <a16:creationId xmlns:a16="http://schemas.microsoft.com/office/drawing/2014/main" id="{27BE9259-FF8E-BC4D-B301-D192C7EEA488}"/>
                </a:ext>
              </a:extLst>
            </p:cNvPr>
            <p:cNvCxnSpPr>
              <a:cxnSpLocks/>
            </p:cNvCxnSpPr>
            <p:nvPr/>
          </p:nvCxnSpPr>
          <p:spPr>
            <a:xfrm>
              <a:off x="4568189" y="2180208"/>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D89EE98-C103-B819-53F9-D257EF45D932}"/>
                </a:ext>
              </a:extLst>
            </p:cNvPr>
            <p:cNvCxnSpPr>
              <a:cxnSpLocks/>
            </p:cNvCxnSpPr>
            <p:nvPr/>
          </p:nvCxnSpPr>
          <p:spPr>
            <a:xfrm>
              <a:off x="4568189" y="2606848"/>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146A4A7-F6F5-320E-C06F-C9AC29361EBF}"/>
                </a:ext>
              </a:extLst>
            </p:cNvPr>
            <p:cNvCxnSpPr>
              <a:cxnSpLocks/>
            </p:cNvCxnSpPr>
            <p:nvPr/>
          </p:nvCxnSpPr>
          <p:spPr>
            <a:xfrm>
              <a:off x="4568189" y="2858192"/>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3EF0D51-1FA0-87CF-680C-B817CBAEE5B1}"/>
                </a:ext>
              </a:extLst>
            </p:cNvPr>
            <p:cNvCxnSpPr>
              <a:cxnSpLocks/>
            </p:cNvCxnSpPr>
            <p:nvPr/>
          </p:nvCxnSpPr>
          <p:spPr>
            <a:xfrm>
              <a:off x="4568189" y="3126540"/>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150" name="Group 149">
            <a:extLst>
              <a:ext uri="{FF2B5EF4-FFF2-40B4-BE49-F238E27FC236}">
                <a16:creationId xmlns:a16="http://schemas.microsoft.com/office/drawing/2014/main" id="{48271BF4-0AF9-D7B6-E55E-AAEFEA99A98A}"/>
              </a:ext>
            </a:extLst>
          </p:cNvPr>
          <p:cNvGrpSpPr/>
          <p:nvPr/>
        </p:nvGrpSpPr>
        <p:grpSpPr>
          <a:xfrm>
            <a:off x="9812725" y="3655933"/>
            <a:ext cx="1798320" cy="2613660"/>
            <a:chOff x="3848100" y="815340"/>
            <a:chExt cx="1798320" cy="2613660"/>
          </a:xfrm>
        </p:grpSpPr>
        <p:grpSp>
          <p:nvGrpSpPr>
            <p:cNvPr id="151" name="Group 150">
              <a:extLst>
                <a:ext uri="{FF2B5EF4-FFF2-40B4-BE49-F238E27FC236}">
                  <a16:creationId xmlns:a16="http://schemas.microsoft.com/office/drawing/2014/main" id="{D510B329-C999-35F1-DEB6-056A492C5CBC}"/>
                </a:ext>
              </a:extLst>
            </p:cNvPr>
            <p:cNvGrpSpPr/>
            <p:nvPr/>
          </p:nvGrpSpPr>
          <p:grpSpPr>
            <a:xfrm>
              <a:off x="3848100" y="815340"/>
              <a:ext cx="1798320" cy="2613660"/>
              <a:chOff x="3977640" y="944880"/>
              <a:chExt cx="1615440" cy="2308860"/>
            </a:xfrm>
          </p:grpSpPr>
          <p:sp>
            <p:nvSpPr>
              <p:cNvPr id="161" name="Rectangle: Rounded Corners 160">
                <a:extLst>
                  <a:ext uri="{FF2B5EF4-FFF2-40B4-BE49-F238E27FC236}">
                    <a16:creationId xmlns:a16="http://schemas.microsoft.com/office/drawing/2014/main" id="{03CDA2A6-3C5C-4187-422D-7ED9AEE2A76A}"/>
                  </a:ext>
                </a:extLst>
              </p:cNvPr>
              <p:cNvSpPr/>
              <p:nvPr/>
            </p:nvSpPr>
            <p:spPr>
              <a:xfrm>
                <a:off x="3977640" y="944880"/>
                <a:ext cx="1615440" cy="2308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Rounded Corners 161">
                <a:extLst>
                  <a:ext uri="{FF2B5EF4-FFF2-40B4-BE49-F238E27FC236}">
                    <a16:creationId xmlns:a16="http://schemas.microsoft.com/office/drawing/2014/main" id="{E920163B-42D2-81CD-52B5-F47C847E6048}"/>
                  </a:ext>
                </a:extLst>
              </p:cNvPr>
              <p:cNvSpPr/>
              <p:nvPr/>
            </p:nvSpPr>
            <p:spPr>
              <a:xfrm>
                <a:off x="4068275" y="1047750"/>
                <a:ext cx="1434170" cy="210312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2" name="Rectangle: Rounded Corners 151">
              <a:extLst>
                <a:ext uri="{FF2B5EF4-FFF2-40B4-BE49-F238E27FC236}">
                  <a16:creationId xmlns:a16="http://schemas.microsoft.com/office/drawing/2014/main" id="{BB462C42-E4A0-9EB5-C82C-58125A8A375F}"/>
                </a:ext>
              </a:extLst>
            </p:cNvPr>
            <p:cNvSpPr/>
            <p:nvPr/>
          </p:nvSpPr>
          <p:spPr>
            <a:xfrm>
              <a:off x="4107180" y="1066800"/>
              <a:ext cx="1287780" cy="853440"/>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TextBox 152">
              <a:extLst>
                <a:ext uri="{FF2B5EF4-FFF2-40B4-BE49-F238E27FC236}">
                  <a16:creationId xmlns:a16="http://schemas.microsoft.com/office/drawing/2014/main" id="{580BAE34-44B0-BDCD-09EA-98D01F89E6A2}"/>
                </a:ext>
              </a:extLst>
            </p:cNvPr>
            <p:cNvSpPr txBox="1"/>
            <p:nvPr/>
          </p:nvSpPr>
          <p:spPr>
            <a:xfrm>
              <a:off x="4011929" y="2010112"/>
              <a:ext cx="541020" cy="253916"/>
            </a:xfrm>
            <a:prstGeom prst="rect">
              <a:avLst/>
            </a:prstGeom>
            <a:noFill/>
          </p:spPr>
          <p:txBody>
            <a:bodyPr wrap="square" rtlCol="0">
              <a:spAutoFit/>
            </a:bodyPr>
            <a:lstStyle/>
            <a:p>
              <a:r>
                <a:rPr lang="en-GB" sz="1050" b="1" dirty="0"/>
                <a:t>NAME</a:t>
              </a:r>
            </a:p>
          </p:txBody>
        </p:sp>
        <p:sp>
          <p:nvSpPr>
            <p:cNvPr id="154" name="TextBox 153">
              <a:extLst>
                <a:ext uri="{FF2B5EF4-FFF2-40B4-BE49-F238E27FC236}">
                  <a16:creationId xmlns:a16="http://schemas.microsoft.com/office/drawing/2014/main" id="{AF0DC7DB-0FBE-7445-D72A-EFE2AC1DC502}"/>
                </a:ext>
              </a:extLst>
            </p:cNvPr>
            <p:cNvSpPr txBox="1"/>
            <p:nvPr/>
          </p:nvSpPr>
          <p:spPr>
            <a:xfrm>
              <a:off x="4011929" y="2269155"/>
              <a:ext cx="824796" cy="415498"/>
            </a:xfrm>
            <a:prstGeom prst="rect">
              <a:avLst/>
            </a:prstGeom>
            <a:noFill/>
          </p:spPr>
          <p:txBody>
            <a:bodyPr wrap="square" rtlCol="0">
              <a:spAutoFit/>
            </a:bodyPr>
            <a:lstStyle/>
            <a:p>
              <a:r>
                <a:rPr lang="en-GB" sz="1050" b="1" dirty="0"/>
                <a:t>FIRST FLIGHT</a:t>
              </a:r>
            </a:p>
          </p:txBody>
        </p:sp>
        <p:sp>
          <p:nvSpPr>
            <p:cNvPr id="155" name="TextBox 154">
              <a:extLst>
                <a:ext uri="{FF2B5EF4-FFF2-40B4-BE49-F238E27FC236}">
                  <a16:creationId xmlns:a16="http://schemas.microsoft.com/office/drawing/2014/main" id="{F2E55313-0B3D-4685-CBD7-479AC18A601D}"/>
                </a:ext>
              </a:extLst>
            </p:cNvPr>
            <p:cNvSpPr txBox="1"/>
            <p:nvPr/>
          </p:nvSpPr>
          <p:spPr>
            <a:xfrm>
              <a:off x="4011929" y="2651680"/>
              <a:ext cx="824796" cy="253916"/>
            </a:xfrm>
            <a:prstGeom prst="rect">
              <a:avLst/>
            </a:prstGeom>
            <a:noFill/>
          </p:spPr>
          <p:txBody>
            <a:bodyPr wrap="square" rtlCol="0">
              <a:spAutoFit/>
            </a:bodyPr>
            <a:lstStyle/>
            <a:p>
              <a:r>
                <a:rPr lang="en-GB" sz="1050" b="1" dirty="0"/>
                <a:t>CREW</a:t>
              </a:r>
            </a:p>
          </p:txBody>
        </p:sp>
        <p:sp>
          <p:nvSpPr>
            <p:cNvPr id="156" name="TextBox 155">
              <a:extLst>
                <a:ext uri="{FF2B5EF4-FFF2-40B4-BE49-F238E27FC236}">
                  <a16:creationId xmlns:a16="http://schemas.microsoft.com/office/drawing/2014/main" id="{2B3C7AA9-E3C3-98E5-637E-59BF704AAF7F}"/>
                </a:ext>
              </a:extLst>
            </p:cNvPr>
            <p:cNvSpPr txBox="1"/>
            <p:nvPr/>
          </p:nvSpPr>
          <p:spPr>
            <a:xfrm>
              <a:off x="4011929" y="2925964"/>
              <a:ext cx="824796" cy="253916"/>
            </a:xfrm>
            <a:prstGeom prst="rect">
              <a:avLst/>
            </a:prstGeom>
            <a:noFill/>
          </p:spPr>
          <p:txBody>
            <a:bodyPr wrap="square" rtlCol="0">
              <a:spAutoFit/>
            </a:bodyPr>
            <a:lstStyle/>
            <a:p>
              <a:r>
                <a:rPr lang="en-GB" sz="1050" b="1" dirty="0"/>
                <a:t>SPEED</a:t>
              </a:r>
            </a:p>
          </p:txBody>
        </p:sp>
        <p:cxnSp>
          <p:nvCxnSpPr>
            <p:cNvPr id="157" name="Straight Connector 156">
              <a:extLst>
                <a:ext uri="{FF2B5EF4-FFF2-40B4-BE49-F238E27FC236}">
                  <a16:creationId xmlns:a16="http://schemas.microsoft.com/office/drawing/2014/main" id="{18D28B98-0D7F-A692-7326-99F4DC709DFB}"/>
                </a:ext>
              </a:extLst>
            </p:cNvPr>
            <p:cNvCxnSpPr>
              <a:cxnSpLocks/>
            </p:cNvCxnSpPr>
            <p:nvPr/>
          </p:nvCxnSpPr>
          <p:spPr>
            <a:xfrm>
              <a:off x="4568189" y="2180208"/>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DCC2D39C-1BD0-00EE-3478-0E9D54D58404}"/>
                </a:ext>
              </a:extLst>
            </p:cNvPr>
            <p:cNvCxnSpPr>
              <a:cxnSpLocks/>
            </p:cNvCxnSpPr>
            <p:nvPr/>
          </p:nvCxnSpPr>
          <p:spPr>
            <a:xfrm>
              <a:off x="4568189" y="2606848"/>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073C8427-BF48-9E9A-EF6A-883DB15EEC69}"/>
                </a:ext>
              </a:extLst>
            </p:cNvPr>
            <p:cNvCxnSpPr>
              <a:cxnSpLocks/>
            </p:cNvCxnSpPr>
            <p:nvPr/>
          </p:nvCxnSpPr>
          <p:spPr>
            <a:xfrm>
              <a:off x="4568189" y="2858192"/>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0AEB0123-69D7-4696-02C8-BFAF5C80C609}"/>
                </a:ext>
              </a:extLst>
            </p:cNvPr>
            <p:cNvCxnSpPr>
              <a:cxnSpLocks/>
            </p:cNvCxnSpPr>
            <p:nvPr/>
          </p:nvCxnSpPr>
          <p:spPr>
            <a:xfrm>
              <a:off x="4568189" y="3126540"/>
              <a:ext cx="7734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163" name="Title 1">
            <a:extLst>
              <a:ext uri="{FF2B5EF4-FFF2-40B4-BE49-F238E27FC236}">
                <a16:creationId xmlns:a16="http://schemas.microsoft.com/office/drawing/2014/main" id="{825D0CA8-7288-DAE9-1D6B-90DC6F18ED61}"/>
              </a:ext>
            </a:extLst>
          </p:cNvPr>
          <p:cNvSpPr txBox="1">
            <a:spLocks/>
          </p:cNvSpPr>
          <p:nvPr/>
        </p:nvSpPr>
        <p:spPr>
          <a:xfrm>
            <a:off x="580955" y="821329"/>
            <a:ext cx="2909005"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b="1" dirty="0"/>
              <a:t>Top Trumps!</a:t>
            </a:r>
            <a:endParaRPr kumimoji="0" lang="en-US" sz="4400" b="1" i="0" u="none" strike="noStrike" kern="1200" cap="none" spc="0" normalizeH="0" baseline="0" noProof="0" dirty="0">
              <a:ln>
                <a:noFill/>
              </a:ln>
              <a:effectLst/>
              <a:uLnTx/>
              <a:uFillTx/>
              <a:cs typeface="Levenim MT" panose="02010502060101010101" pitchFamily="2" charset="-79"/>
            </a:endParaRPr>
          </a:p>
        </p:txBody>
      </p:sp>
      <p:sp>
        <p:nvSpPr>
          <p:cNvPr id="164" name="TextBox 163">
            <a:extLst>
              <a:ext uri="{FF2B5EF4-FFF2-40B4-BE49-F238E27FC236}">
                <a16:creationId xmlns:a16="http://schemas.microsoft.com/office/drawing/2014/main" id="{452BD1A2-1DC9-F64D-D9B8-E7665E84131D}"/>
              </a:ext>
            </a:extLst>
          </p:cNvPr>
          <p:cNvSpPr txBox="1"/>
          <p:nvPr/>
        </p:nvSpPr>
        <p:spPr>
          <a:xfrm>
            <a:off x="661849" y="1593817"/>
            <a:ext cx="2837564" cy="480541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54B6DB"/>
              </a:buClr>
              <a:buSzTx/>
              <a:buFont typeface="Wingdings" panose="05000000000000000000" pitchFamily="2" charset="2"/>
              <a:buNone/>
              <a:tabLst/>
              <a:defRPr/>
            </a:pPr>
            <a:r>
              <a:rPr kumimoji="0" lang="en-US" sz="1400" b="0" i="0" u="none" strike="noStrike" kern="1200" cap="none" spc="0" normalizeH="0" baseline="0" noProof="0" dirty="0">
                <a:ln>
                  <a:noFill/>
                </a:ln>
                <a:effectLst/>
                <a:uLnTx/>
                <a:uFillTx/>
                <a:ea typeface="+mn-ea"/>
                <a:cs typeface="Levenim MT" panose="02010502060101010101" pitchFamily="2" charset="-79"/>
              </a:rPr>
              <a:t>Make Top Trump cards of the eight planes (leaving out the air ship). Draw a picture of each plane.</a:t>
            </a:r>
          </a:p>
          <a:p>
            <a:pPr marL="0" marR="0" lvl="0" indent="0" algn="l" defTabSz="914400" rtl="0" eaLnBrk="1" fontAlgn="auto" latinLnBrk="0" hangingPunct="1">
              <a:lnSpc>
                <a:spcPct val="90000"/>
              </a:lnSpc>
              <a:spcBef>
                <a:spcPts val="1000"/>
              </a:spcBef>
              <a:spcAft>
                <a:spcPts val="0"/>
              </a:spcAft>
              <a:buClr>
                <a:srgbClr val="54B6DB"/>
              </a:buClr>
              <a:buSzTx/>
              <a:buFont typeface="Wingdings" panose="05000000000000000000" pitchFamily="2" charset="2"/>
              <a:buNone/>
              <a:tabLst/>
              <a:defRPr/>
            </a:pPr>
            <a:r>
              <a:rPr lang="en-US" sz="1400" dirty="0">
                <a:cs typeface="Levenim MT" panose="02010502060101010101" pitchFamily="2" charset="-79"/>
              </a:rPr>
              <a:t>When you are ready, cut out your Top Trump cards and play against your classmates.</a:t>
            </a:r>
          </a:p>
          <a:p>
            <a:pPr marL="0" marR="0" lvl="0" indent="0" algn="l" defTabSz="914400" rtl="0" eaLnBrk="1" fontAlgn="auto" latinLnBrk="0" hangingPunct="1">
              <a:lnSpc>
                <a:spcPct val="90000"/>
              </a:lnSpc>
              <a:spcBef>
                <a:spcPts val="1000"/>
              </a:spcBef>
              <a:spcAft>
                <a:spcPts val="0"/>
              </a:spcAft>
              <a:buClr>
                <a:srgbClr val="54B6DB"/>
              </a:buClr>
              <a:buSzTx/>
              <a:buFont typeface="Wingdings" panose="05000000000000000000" pitchFamily="2" charset="2"/>
              <a:buNone/>
              <a:tabLst/>
              <a:defRPr/>
            </a:pPr>
            <a:r>
              <a:rPr lang="en-US" sz="1400" b="1" dirty="0">
                <a:cs typeface="Levenim MT" panose="02010502060101010101" pitchFamily="2" charset="-79"/>
              </a:rPr>
              <a:t>How to play</a:t>
            </a:r>
          </a:p>
          <a:p>
            <a:pPr marL="0" marR="0" lvl="0" indent="0" algn="l" defTabSz="914400" rtl="0" eaLnBrk="1" fontAlgn="auto" latinLnBrk="0" hangingPunct="1">
              <a:lnSpc>
                <a:spcPct val="90000"/>
              </a:lnSpc>
              <a:spcBef>
                <a:spcPts val="1000"/>
              </a:spcBef>
              <a:spcAft>
                <a:spcPts val="0"/>
              </a:spcAft>
              <a:buClr>
                <a:srgbClr val="54B6DB"/>
              </a:buClr>
              <a:buSzTx/>
              <a:buFont typeface="Wingdings" panose="05000000000000000000" pitchFamily="2" charset="2"/>
              <a:buNone/>
              <a:tabLst/>
              <a:defRPr/>
            </a:pPr>
            <a:r>
              <a:rPr lang="en-US" sz="1400" dirty="0">
                <a:cs typeface="Levenim MT" panose="02010502060101010101" pitchFamily="2" charset="-79"/>
              </a:rPr>
              <a:t>Shuffle your eight cards into a pile, making sure others can’t see them. </a:t>
            </a:r>
          </a:p>
          <a:p>
            <a:pPr marL="0" marR="0" lvl="0" indent="0" algn="l" defTabSz="914400" rtl="0" eaLnBrk="1" fontAlgn="auto" latinLnBrk="0" hangingPunct="1">
              <a:lnSpc>
                <a:spcPct val="90000"/>
              </a:lnSpc>
              <a:spcBef>
                <a:spcPts val="1000"/>
              </a:spcBef>
              <a:spcAft>
                <a:spcPts val="0"/>
              </a:spcAft>
              <a:buClr>
                <a:srgbClr val="54B6DB"/>
              </a:buClr>
              <a:buSzTx/>
              <a:buFont typeface="Wingdings" panose="05000000000000000000" pitchFamily="2" charset="2"/>
              <a:buNone/>
              <a:tabLst/>
              <a:defRPr/>
            </a:pPr>
            <a:r>
              <a:rPr lang="en-US" sz="1400" dirty="0">
                <a:cs typeface="Levenim MT" panose="02010502060101010101" pitchFamily="2" charset="-79"/>
              </a:rPr>
              <a:t>The first player chooses a category – first flight, crew or speed. Each player then has to read out what their top card has against that category. </a:t>
            </a:r>
          </a:p>
          <a:p>
            <a:pPr marL="0" marR="0" lvl="0" indent="0" algn="l" defTabSz="914400" rtl="0" eaLnBrk="1" fontAlgn="auto" latinLnBrk="0" hangingPunct="1">
              <a:lnSpc>
                <a:spcPct val="90000"/>
              </a:lnSpc>
              <a:spcBef>
                <a:spcPts val="1000"/>
              </a:spcBef>
              <a:spcAft>
                <a:spcPts val="0"/>
              </a:spcAft>
              <a:buClr>
                <a:srgbClr val="54B6DB"/>
              </a:buClr>
              <a:buSzTx/>
              <a:buFont typeface="Wingdings" panose="05000000000000000000" pitchFamily="2" charset="2"/>
              <a:buNone/>
              <a:tabLst/>
              <a:defRPr/>
            </a:pPr>
            <a:r>
              <a:rPr lang="en-US" sz="1400" dirty="0">
                <a:cs typeface="Levenim MT" panose="02010502060101010101" pitchFamily="2" charset="-79"/>
              </a:rPr>
              <a:t>The player with the fastest plane, oldest first flight and largest crew wins – and takes their opponents’ cards. If it is a draw, keep your cards but choose the next one in the pile. Continue until one person holds all the cards. They are the winner!</a:t>
            </a:r>
            <a:endParaRPr kumimoji="0" lang="en-US" sz="1400" b="0" i="0" u="none" strike="noStrike" kern="1200" cap="none" spc="0" normalizeH="0" baseline="0" noProof="0" dirty="0">
              <a:ln>
                <a:noFill/>
              </a:ln>
              <a:effectLst/>
              <a:uLnTx/>
              <a:uFillTx/>
              <a:ea typeface="+mn-ea"/>
              <a:cs typeface="Levenim MT" panose="02010502060101010101" pitchFamily="2" charset="-79"/>
            </a:endParaRPr>
          </a:p>
        </p:txBody>
      </p:sp>
    </p:spTree>
    <p:extLst>
      <p:ext uri="{BB962C8B-B14F-4D97-AF65-F5344CB8AC3E}">
        <p14:creationId xmlns:p14="http://schemas.microsoft.com/office/powerpoint/2010/main" val="697209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D6A551-D88D-97EB-32D7-C02DF2DA2DE8}"/>
              </a:ext>
            </a:extLst>
          </p:cNvPr>
          <p:cNvSpPr txBox="1">
            <a:spLocks/>
          </p:cNvSpPr>
          <p:nvPr/>
        </p:nvSpPr>
        <p:spPr>
          <a:xfrm>
            <a:off x="762000" y="836181"/>
            <a:ext cx="10515600"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Did you know …?</a:t>
            </a:r>
          </a:p>
        </p:txBody>
      </p:sp>
      <p:sp>
        <p:nvSpPr>
          <p:cNvPr id="2" name="Content Placeholder 2">
            <a:extLst>
              <a:ext uri="{FF2B5EF4-FFF2-40B4-BE49-F238E27FC236}">
                <a16:creationId xmlns:a16="http://schemas.microsoft.com/office/drawing/2014/main" id="{123EB4CD-7465-2529-9D71-8C4959157906}"/>
              </a:ext>
            </a:extLst>
          </p:cNvPr>
          <p:cNvSpPr txBox="1">
            <a:spLocks/>
          </p:cNvSpPr>
          <p:nvPr/>
        </p:nvSpPr>
        <p:spPr>
          <a:xfrm>
            <a:off x="838201" y="1825625"/>
            <a:ext cx="321823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Cambridge is well known for its university.</a:t>
            </a:r>
          </a:p>
          <a:p>
            <a:r>
              <a:rPr lang="en-GB" sz="2200" dirty="0"/>
              <a:t>Cambridge has also played an important role in the history of aviation (airplanes). </a:t>
            </a:r>
          </a:p>
          <a:p>
            <a:r>
              <a:rPr lang="en-GB" sz="2200" dirty="0"/>
              <a:t>Many famous planes have been worked on by a business called Marshall here in Cambridge. </a:t>
            </a:r>
          </a:p>
        </p:txBody>
      </p:sp>
      <p:pic>
        <p:nvPicPr>
          <p:cNvPr id="3" name="Picture 2">
            <a:extLst>
              <a:ext uri="{FF2B5EF4-FFF2-40B4-BE49-F238E27FC236}">
                <a16:creationId xmlns:a16="http://schemas.microsoft.com/office/drawing/2014/main" id="{10706CA7-B70F-E7FC-4C36-732E761E45C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98603" y="836181"/>
            <a:ext cx="4524296" cy="2881634"/>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7FFE54ED-1FD3-5FB5-4556-C561B55794F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39428" y="3257888"/>
            <a:ext cx="2265891" cy="169636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AB8742C0-95D8-3BB1-60EE-AA3E3ABC003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141736" y="4001294"/>
            <a:ext cx="4212064" cy="2244958"/>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30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49C1EA"/>
        </a:solidFill>
        <a:effectLst/>
      </p:bgPr>
    </p:bg>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21134CBC-385B-824E-D27B-50488A8EE447}"/>
              </a:ext>
            </a:extLst>
          </p:cNvPr>
          <p:cNvSpPr txBox="1">
            <a:spLocks/>
          </p:cNvSpPr>
          <p:nvPr/>
        </p:nvSpPr>
        <p:spPr>
          <a:xfrm>
            <a:off x="990478" y="4604106"/>
            <a:ext cx="10378112" cy="2448204"/>
          </a:xfrm>
          <a:prstGeom prst="rect">
            <a:avLst/>
          </a:prstGeom>
        </p:spPr>
        <p:txBody>
          <a:bodyPr>
            <a:noAutofit/>
          </a:bodyPr>
          <a:lstStyle>
            <a:lvl1pPr algn="l" defTabSz="1219139" rtl="0" eaLnBrk="1" latinLnBrk="0" hangingPunct="1">
              <a:lnSpc>
                <a:spcPct val="90000"/>
              </a:lnSpc>
              <a:spcBef>
                <a:spcPct val="0"/>
              </a:spcBef>
              <a:buNone/>
              <a:defRPr sz="4000" b="1" i="0" kern="1200">
                <a:solidFill>
                  <a:srgbClr val="083A58"/>
                </a:solidFill>
                <a:latin typeface="Levenim MT" panose="02010502060101010101" pitchFamily="2" charset="-79"/>
                <a:ea typeface="+mj-ea"/>
                <a:cs typeface="Levenim MT" panose="02010502060101010101" pitchFamily="2" charset="-79"/>
              </a:defRPr>
            </a:lvl1pPr>
          </a:lstStyle>
          <a:p>
            <a:pPr marL="0" marR="0" lvl="0" indent="0" algn="ctr" defTabSz="1219139" rtl="0" eaLnBrk="1" fontAlgn="auto" latinLnBrk="0" hangingPunct="1">
              <a:lnSpc>
                <a:spcPct val="90000"/>
              </a:lnSpc>
              <a:spcBef>
                <a:spcPct val="0"/>
              </a:spcBef>
              <a:spcAft>
                <a:spcPts val="0"/>
              </a:spcAft>
              <a:buClrTx/>
              <a:buSzTx/>
              <a:buFontTx/>
              <a:buNone/>
              <a:tabLst/>
              <a:defRPr/>
            </a:pPr>
            <a:r>
              <a:rPr lang="en-GB" sz="4800" dirty="0">
                <a:solidFill>
                  <a:srgbClr val="FFFFFF"/>
                </a:solidFill>
                <a:latin typeface="Levenim MT"/>
              </a:rPr>
              <a:t>Cambridge’s role in keeping Britain flying in </a:t>
            </a:r>
            <a:r>
              <a:rPr kumimoji="0" lang="en-GB" sz="4800" b="1" i="0" u="none" strike="noStrike" kern="1200" cap="none" spc="0" normalizeH="0" baseline="0" noProof="0" dirty="0">
                <a:ln>
                  <a:noFill/>
                </a:ln>
                <a:solidFill>
                  <a:srgbClr val="FFFFFF"/>
                </a:solidFill>
                <a:effectLst/>
                <a:uLnTx/>
                <a:uFillTx/>
                <a:latin typeface="Levenim MT"/>
                <a:ea typeface="+mj-ea"/>
                <a:cs typeface="Levenim MT" panose="02010502060101010101" pitchFamily="2" charset="-79"/>
              </a:rPr>
              <a:t>World War Two</a:t>
            </a:r>
            <a:br>
              <a:rPr kumimoji="0" lang="en-GB" sz="3600" b="1" i="0" u="none" strike="noStrike" kern="1200" cap="none" spc="0" normalizeH="0" baseline="0" noProof="0" dirty="0">
                <a:ln>
                  <a:noFill/>
                </a:ln>
                <a:solidFill>
                  <a:srgbClr val="FFFFFF"/>
                </a:solidFill>
                <a:effectLst/>
                <a:uLnTx/>
                <a:uFillTx/>
                <a:latin typeface="Levenim MT"/>
                <a:ea typeface="+mj-ea"/>
                <a:cs typeface="Levenim MT" panose="02010502060101010101" pitchFamily="2" charset="-79"/>
              </a:rPr>
            </a:br>
            <a:br>
              <a:rPr kumimoji="0" lang="en-GB" sz="3600" b="1" i="0" u="none" strike="noStrike" kern="1200" cap="none" spc="0" normalizeH="0" baseline="0" noProof="0" dirty="0">
                <a:ln>
                  <a:noFill/>
                </a:ln>
                <a:solidFill>
                  <a:srgbClr val="FFFFFF"/>
                </a:solidFill>
                <a:effectLst/>
                <a:uLnTx/>
                <a:uFillTx/>
                <a:latin typeface="Levenim MT"/>
                <a:ea typeface="+mj-ea"/>
                <a:cs typeface="Levenim MT" panose="02010502060101010101" pitchFamily="2" charset="-79"/>
              </a:rPr>
            </a:br>
            <a:endParaRPr kumimoji="0" lang="en-US" sz="3600" b="1" i="0" u="none" strike="noStrike" kern="1200" cap="none" spc="0" normalizeH="0" baseline="0" noProof="0" dirty="0">
              <a:ln>
                <a:noFill/>
              </a:ln>
              <a:solidFill>
                <a:srgbClr val="FFFFFF"/>
              </a:solidFill>
              <a:effectLst/>
              <a:uLnTx/>
              <a:uFillTx/>
              <a:latin typeface="Levenim MT"/>
              <a:ea typeface="+mj-ea"/>
              <a:cs typeface="Levenim MT" panose="02010502060101010101" pitchFamily="2" charset="-79"/>
            </a:endParaRPr>
          </a:p>
        </p:txBody>
      </p:sp>
      <p:pic>
        <p:nvPicPr>
          <p:cNvPr id="2" name="Picture 1" descr="A silhouette of a city at night&#10;&#10;Description automatically generated with medium confidence">
            <a:extLst>
              <a:ext uri="{FF2B5EF4-FFF2-40B4-BE49-F238E27FC236}">
                <a16:creationId xmlns:a16="http://schemas.microsoft.com/office/drawing/2014/main" id="{1D0BD10B-8350-5F49-6776-25857326C16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3778" y="1342319"/>
            <a:ext cx="6844444" cy="2552381"/>
          </a:xfrm>
          <a:prstGeom prst="rect">
            <a:avLst/>
          </a:prstGeom>
        </p:spPr>
      </p:pic>
      <p:pic>
        <p:nvPicPr>
          <p:cNvPr id="4" name="Picture 3">
            <a:extLst>
              <a:ext uri="{FF2B5EF4-FFF2-40B4-BE49-F238E27FC236}">
                <a16:creationId xmlns:a16="http://schemas.microsoft.com/office/drawing/2014/main" id="{5FF68865-D24F-B726-621F-2CD11A1F37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616" y="379706"/>
            <a:ext cx="11506768" cy="6098587"/>
          </a:xfrm>
          <a:prstGeom prst="rect">
            <a:avLst/>
          </a:prstGeom>
        </p:spPr>
      </p:pic>
    </p:spTree>
    <p:extLst>
      <p:ext uri="{BB962C8B-B14F-4D97-AF65-F5344CB8AC3E}">
        <p14:creationId xmlns:p14="http://schemas.microsoft.com/office/powerpoint/2010/main" val="2289247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D6A551-D88D-97EB-32D7-C02DF2DA2DE8}"/>
              </a:ext>
            </a:extLst>
          </p:cNvPr>
          <p:cNvSpPr txBox="1">
            <a:spLocks/>
          </p:cNvSpPr>
          <p:nvPr/>
        </p:nvSpPr>
        <p:spPr>
          <a:xfrm>
            <a:off x="762000" y="836181"/>
            <a:ext cx="10515600"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Royal Air Force Pilots</a:t>
            </a:r>
          </a:p>
        </p:txBody>
      </p:sp>
      <p:sp>
        <p:nvSpPr>
          <p:cNvPr id="5" name="Content Placeholder 2">
            <a:extLst>
              <a:ext uri="{FF2B5EF4-FFF2-40B4-BE49-F238E27FC236}">
                <a16:creationId xmlns:a16="http://schemas.microsoft.com/office/drawing/2014/main" id="{19495F75-1700-9011-0BE3-A5B5717AD858}"/>
              </a:ext>
            </a:extLst>
          </p:cNvPr>
          <p:cNvSpPr txBox="1">
            <a:spLocks/>
          </p:cNvSpPr>
          <p:nvPr/>
        </p:nvSpPr>
        <p:spPr>
          <a:xfrm>
            <a:off x="762000" y="1770207"/>
            <a:ext cx="5257800" cy="435133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accent5"/>
                </a:solidFill>
              </a:rPr>
              <a:t>In World War Two (1939-45), Cambridge Airport was one of the main centres for training pilots for the Royal Air Force (RAF).</a:t>
            </a:r>
          </a:p>
          <a:p>
            <a:pPr marL="0" indent="0">
              <a:buNone/>
            </a:pPr>
            <a:endParaRPr lang="en-GB" dirty="0">
              <a:solidFill>
                <a:schemeClr val="accent5"/>
              </a:solidFill>
            </a:endParaRPr>
          </a:p>
          <a:p>
            <a:pPr marL="0" indent="0">
              <a:buNone/>
            </a:pPr>
            <a:r>
              <a:rPr lang="en-GB" dirty="0">
                <a:solidFill>
                  <a:schemeClr val="accent5"/>
                </a:solidFill>
              </a:rPr>
              <a:t>One in six pilots trained in World War Two trained at Cambridge Airport.</a:t>
            </a:r>
          </a:p>
          <a:p>
            <a:pPr marL="0" indent="0">
              <a:buNone/>
            </a:pPr>
            <a:endParaRPr lang="en-GB" dirty="0">
              <a:solidFill>
                <a:schemeClr val="accent5"/>
              </a:solidFill>
            </a:endParaRPr>
          </a:p>
          <a:p>
            <a:pPr marL="0" indent="0">
              <a:buNone/>
            </a:pPr>
            <a:r>
              <a:rPr lang="en-GB" dirty="0">
                <a:solidFill>
                  <a:schemeClr val="accent5"/>
                </a:solidFill>
              </a:rPr>
              <a:t>Draw a circle around one in every six pilots on this page. </a:t>
            </a:r>
          </a:p>
        </p:txBody>
      </p:sp>
      <p:pic>
        <p:nvPicPr>
          <p:cNvPr id="6" name="Graphic 5">
            <a:extLst>
              <a:ext uri="{FF2B5EF4-FFF2-40B4-BE49-F238E27FC236}">
                <a16:creationId xmlns:a16="http://schemas.microsoft.com/office/drawing/2014/main" id="{13CF79EB-F968-87AC-FF04-927ED8FB5892}"/>
              </a:ext>
            </a:extLst>
          </p:cNvPr>
          <p:cNvPicPr>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40928" y="1026056"/>
            <a:ext cx="1078212" cy="1078212"/>
          </a:xfrm>
          <a:prstGeom prst="rect">
            <a:avLst/>
          </a:prstGeom>
        </p:spPr>
      </p:pic>
      <p:pic>
        <p:nvPicPr>
          <p:cNvPr id="7" name="Graphic 6">
            <a:extLst>
              <a:ext uri="{FF2B5EF4-FFF2-40B4-BE49-F238E27FC236}">
                <a16:creationId xmlns:a16="http://schemas.microsoft.com/office/drawing/2014/main" id="{860AC683-8134-2A89-9141-4C20340AB6FF}"/>
              </a:ext>
            </a:extLst>
          </p:cNvPr>
          <p:cNvPicPr>
            <a:picLocks/>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11660" y="827378"/>
            <a:ext cx="1078212" cy="1078212"/>
          </a:xfrm>
          <a:prstGeom prst="rect">
            <a:avLst/>
          </a:prstGeom>
        </p:spPr>
      </p:pic>
      <p:pic>
        <p:nvPicPr>
          <p:cNvPr id="8" name="Graphic 7">
            <a:extLst>
              <a:ext uri="{FF2B5EF4-FFF2-40B4-BE49-F238E27FC236}">
                <a16:creationId xmlns:a16="http://schemas.microsoft.com/office/drawing/2014/main" id="{5E24A132-77DD-7226-7C4E-C595881BAAA6}"/>
              </a:ext>
            </a:extLst>
          </p:cNvPr>
          <p:cNvPicPr>
            <a:picLocks/>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704121" y="1596460"/>
            <a:ext cx="1078212" cy="1078212"/>
          </a:xfrm>
          <a:prstGeom prst="rect">
            <a:avLst/>
          </a:prstGeom>
        </p:spPr>
      </p:pic>
      <p:pic>
        <p:nvPicPr>
          <p:cNvPr id="9" name="Graphic 8">
            <a:extLst>
              <a:ext uri="{FF2B5EF4-FFF2-40B4-BE49-F238E27FC236}">
                <a16:creationId xmlns:a16="http://schemas.microsoft.com/office/drawing/2014/main" id="{79756D12-BF68-F637-A550-2610A852BDC4}"/>
              </a:ext>
            </a:extLst>
          </p:cNvPr>
          <p:cNvPicPr>
            <a:picLocks/>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058150" y="2829453"/>
            <a:ext cx="1078212" cy="1078212"/>
          </a:xfrm>
          <a:prstGeom prst="rect">
            <a:avLst/>
          </a:prstGeom>
        </p:spPr>
      </p:pic>
      <p:pic>
        <p:nvPicPr>
          <p:cNvPr id="10" name="Graphic 9">
            <a:extLst>
              <a:ext uri="{FF2B5EF4-FFF2-40B4-BE49-F238E27FC236}">
                <a16:creationId xmlns:a16="http://schemas.microsoft.com/office/drawing/2014/main" id="{A0C6C62B-6294-BDA7-7FA1-155E676A362C}"/>
              </a:ext>
            </a:extLst>
          </p:cNvPr>
          <p:cNvPicPr>
            <a:picLocks/>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482450" y="2278518"/>
            <a:ext cx="1078212" cy="1078212"/>
          </a:xfrm>
          <a:prstGeom prst="rect">
            <a:avLst/>
          </a:prstGeom>
        </p:spPr>
      </p:pic>
      <p:pic>
        <p:nvPicPr>
          <p:cNvPr id="11" name="Graphic 10">
            <a:extLst>
              <a:ext uri="{FF2B5EF4-FFF2-40B4-BE49-F238E27FC236}">
                <a16:creationId xmlns:a16="http://schemas.microsoft.com/office/drawing/2014/main" id="{B4A6B06D-0BAD-DEAB-3E74-995BF12D8A08}"/>
              </a:ext>
            </a:extLst>
          </p:cNvPr>
          <p:cNvPicPr>
            <a:picLocks/>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065973" y="2290347"/>
            <a:ext cx="1078212" cy="1078212"/>
          </a:xfrm>
          <a:prstGeom prst="rect">
            <a:avLst/>
          </a:prstGeom>
        </p:spPr>
      </p:pic>
      <p:pic>
        <p:nvPicPr>
          <p:cNvPr id="13" name="Graphic 12">
            <a:extLst>
              <a:ext uri="{FF2B5EF4-FFF2-40B4-BE49-F238E27FC236}">
                <a16:creationId xmlns:a16="http://schemas.microsoft.com/office/drawing/2014/main" id="{3A24F407-3E40-D411-4DD2-336C1217970A}"/>
              </a:ext>
            </a:extLst>
          </p:cNvPr>
          <p:cNvPicPr>
            <a:picLocks/>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flipH="1">
            <a:off x="8811160" y="3521383"/>
            <a:ext cx="1078212" cy="1078212"/>
          </a:xfrm>
          <a:prstGeom prst="rect">
            <a:avLst/>
          </a:prstGeom>
        </p:spPr>
      </p:pic>
      <p:pic>
        <p:nvPicPr>
          <p:cNvPr id="14" name="Graphic 13">
            <a:extLst>
              <a:ext uri="{FF2B5EF4-FFF2-40B4-BE49-F238E27FC236}">
                <a16:creationId xmlns:a16="http://schemas.microsoft.com/office/drawing/2014/main" id="{A63E76A6-C50D-F295-BB78-308712D6983D}"/>
              </a:ext>
            </a:extLst>
          </p:cNvPr>
          <p:cNvPicPr>
            <a:picLocks/>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flipH="1">
            <a:off x="7533448" y="3769935"/>
            <a:ext cx="1078212" cy="1078212"/>
          </a:xfrm>
          <a:prstGeom prst="rect">
            <a:avLst/>
          </a:prstGeom>
        </p:spPr>
      </p:pic>
      <p:pic>
        <p:nvPicPr>
          <p:cNvPr id="15" name="Graphic 14">
            <a:extLst>
              <a:ext uri="{FF2B5EF4-FFF2-40B4-BE49-F238E27FC236}">
                <a16:creationId xmlns:a16="http://schemas.microsoft.com/office/drawing/2014/main" id="{4457B487-7422-BF03-434F-5D83A1DEA518}"/>
              </a:ext>
            </a:extLst>
          </p:cNvPr>
          <p:cNvPicPr>
            <a:picLocks/>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H="1">
            <a:off x="6198133" y="3554638"/>
            <a:ext cx="1078212" cy="1078212"/>
          </a:xfrm>
          <a:prstGeom prst="rect">
            <a:avLst/>
          </a:prstGeom>
        </p:spPr>
      </p:pic>
      <p:pic>
        <p:nvPicPr>
          <p:cNvPr id="16" name="Graphic 15">
            <a:extLst>
              <a:ext uri="{FF2B5EF4-FFF2-40B4-BE49-F238E27FC236}">
                <a16:creationId xmlns:a16="http://schemas.microsoft.com/office/drawing/2014/main" id="{64DE9E4D-E3DA-B0B4-C684-BF4AB8407C35}"/>
              </a:ext>
            </a:extLst>
          </p:cNvPr>
          <p:cNvPicPr>
            <a:picLocks/>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H="1">
            <a:off x="6740928" y="5075387"/>
            <a:ext cx="1078212" cy="1078212"/>
          </a:xfrm>
          <a:prstGeom prst="rect">
            <a:avLst/>
          </a:prstGeom>
        </p:spPr>
      </p:pic>
      <p:pic>
        <p:nvPicPr>
          <p:cNvPr id="17" name="Graphic 16">
            <a:extLst>
              <a:ext uri="{FF2B5EF4-FFF2-40B4-BE49-F238E27FC236}">
                <a16:creationId xmlns:a16="http://schemas.microsoft.com/office/drawing/2014/main" id="{3C5AA71C-E1E2-5A15-49E3-3E41338BF32A}"/>
              </a:ext>
            </a:extLst>
          </p:cNvPr>
          <p:cNvPicPr>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8736579" y="4907200"/>
            <a:ext cx="1078212" cy="1078212"/>
          </a:xfrm>
          <a:prstGeom prst="rect">
            <a:avLst/>
          </a:prstGeom>
        </p:spPr>
      </p:pic>
      <p:pic>
        <p:nvPicPr>
          <p:cNvPr id="18" name="Graphic 17">
            <a:extLst>
              <a:ext uri="{FF2B5EF4-FFF2-40B4-BE49-F238E27FC236}">
                <a16:creationId xmlns:a16="http://schemas.microsoft.com/office/drawing/2014/main" id="{D3E0BF3E-2E3C-33C9-8FFB-D45D647C5D4A}"/>
              </a:ext>
            </a:extLst>
          </p:cNvPr>
          <p:cNvPicPr>
            <a:picLocks/>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flipH="1">
            <a:off x="10125308" y="4198144"/>
            <a:ext cx="1078212" cy="1078212"/>
          </a:xfrm>
          <a:prstGeom prst="rect">
            <a:avLst/>
          </a:prstGeom>
        </p:spPr>
      </p:pic>
    </p:spTree>
    <p:extLst>
      <p:ext uri="{BB962C8B-B14F-4D97-AF65-F5344CB8AC3E}">
        <p14:creationId xmlns:p14="http://schemas.microsoft.com/office/powerpoint/2010/main" val="278425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group of people sitting in a circle in front of a building&#10;&#10;Description automatically generated with low confidence">
            <a:extLst>
              <a:ext uri="{FF2B5EF4-FFF2-40B4-BE49-F238E27FC236}">
                <a16:creationId xmlns:a16="http://schemas.microsoft.com/office/drawing/2014/main" id="{5C5FD850-CDE3-B99B-4102-AB654478F9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19200" y="522633"/>
            <a:ext cx="9753600" cy="5777926"/>
          </a:xfrm>
          <a:prstGeom prst="rect">
            <a:avLst/>
          </a:prstGeom>
          <a:ln w="38100">
            <a:solidFill>
              <a:schemeClr val="tx1"/>
            </a:solidFill>
          </a:ln>
        </p:spPr>
      </p:pic>
      <p:sp>
        <p:nvSpPr>
          <p:cNvPr id="2" name="Rectangle: Rounded Corners 1">
            <a:extLst>
              <a:ext uri="{FF2B5EF4-FFF2-40B4-BE49-F238E27FC236}">
                <a16:creationId xmlns:a16="http://schemas.microsoft.com/office/drawing/2014/main" id="{7B6233B4-9087-A6BD-BE28-193E95D8429B}"/>
              </a:ext>
            </a:extLst>
          </p:cNvPr>
          <p:cNvSpPr/>
          <p:nvPr/>
        </p:nvSpPr>
        <p:spPr>
          <a:xfrm>
            <a:off x="1433946" y="900545"/>
            <a:ext cx="9324109" cy="92132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Here are some of the pilots who trained at Cambridge Airport during World War Two. </a:t>
            </a:r>
          </a:p>
          <a:p>
            <a:pPr algn="ctr"/>
            <a:r>
              <a:rPr lang="en-GB" dirty="0">
                <a:solidFill>
                  <a:schemeClr val="tx1"/>
                </a:solidFill>
              </a:rPr>
              <a:t>Why do you think the air hangar behind them has been painted with a pattern?</a:t>
            </a:r>
          </a:p>
        </p:txBody>
      </p:sp>
    </p:spTree>
    <p:extLst>
      <p:ext uri="{BB962C8B-B14F-4D97-AF65-F5344CB8AC3E}">
        <p14:creationId xmlns:p14="http://schemas.microsoft.com/office/powerpoint/2010/main" val="1684613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group of men standing outside a building&#10;&#10;Description automatically generated with medium confidence">
            <a:extLst>
              <a:ext uri="{FF2B5EF4-FFF2-40B4-BE49-F238E27FC236}">
                <a16:creationId xmlns:a16="http://schemas.microsoft.com/office/drawing/2014/main" id="{F3DCE51A-8C04-0079-4C21-060BFBC1EE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8315" y="502612"/>
            <a:ext cx="9759147" cy="5894338"/>
          </a:xfrm>
          <a:prstGeom prst="rect">
            <a:avLst/>
          </a:prstGeom>
          <a:ln w="38100">
            <a:solidFill>
              <a:schemeClr val="tx1"/>
            </a:solidFill>
          </a:ln>
        </p:spPr>
      </p:pic>
      <p:sp>
        <p:nvSpPr>
          <p:cNvPr id="2" name="Rectangle: Rounded Corners 1">
            <a:extLst>
              <a:ext uri="{FF2B5EF4-FFF2-40B4-BE49-F238E27FC236}">
                <a16:creationId xmlns:a16="http://schemas.microsoft.com/office/drawing/2014/main" id="{2B16ED22-48DE-C65E-7EE1-AA9C3FDE861F}"/>
              </a:ext>
            </a:extLst>
          </p:cNvPr>
          <p:cNvSpPr/>
          <p:nvPr/>
        </p:nvSpPr>
        <p:spPr>
          <a:xfrm>
            <a:off x="1831025" y="548026"/>
            <a:ext cx="8693727" cy="59574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Here are some of the most famous pilots who trained at Cambridge Airport during World War Two. What do you notice about their clothes? </a:t>
            </a:r>
          </a:p>
        </p:txBody>
      </p:sp>
    </p:spTree>
    <p:extLst>
      <p:ext uri="{BB962C8B-B14F-4D97-AF65-F5344CB8AC3E}">
        <p14:creationId xmlns:p14="http://schemas.microsoft.com/office/powerpoint/2010/main" val="140124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D6A551-D88D-97EB-32D7-C02DF2DA2DE8}"/>
              </a:ext>
            </a:extLst>
          </p:cNvPr>
          <p:cNvSpPr txBox="1">
            <a:spLocks/>
          </p:cNvSpPr>
          <p:nvPr/>
        </p:nvSpPr>
        <p:spPr>
          <a:xfrm>
            <a:off x="588820" y="3027877"/>
            <a:ext cx="4932218"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b="1" dirty="0">
                <a:latin typeface="Calibri Light" panose="020F0302020204030204"/>
              </a:rPr>
              <a:t>Training to be a pilot</a:t>
            </a:r>
            <a:endParaRPr kumimoji="0" lang="en-GB" sz="4400" b="1" i="0" u="none" strike="noStrike" kern="1200" cap="none" spc="0" normalizeH="0" baseline="0" noProof="0" dirty="0">
              <a:ln>
                <a:noFill/>
              </a:ln>
              <a:effectLst/>
              <a:uLnTx/>
              <a:uFillTx/>
              <a:latin typeface="Calibri Light" panose="020F0302020204030204"/>
              <a:ea typeface="+mj-ea"/>
              <a:cs typeface="+mj-cs"/>
            </a:endParaRPr>
          </a:p>
        </p:txBody>
      </p:sp>
      <p:sp>
        <p:nvSpPr>
          <p:cNvPr id="5" name="Content Placeholder 2">
            <a:extLst>
              <a:ext uri="{FF2B5EF4-FFF2-40B4-BE49-F238E27FC236}">
                <a16:creationId xmlns:a16="http://schemas.microsoft.com/office/drawing/2014/main" id="{19495F75-1700-9011-0BE3-A5B5717AD858}"/>
              </a:ext>
            </a:extLst>
          </p:cNvPr>
          <p:cNvSpPr txBox="1">
            <a:spLocks/>
          </p:cNvSpPr>
          <p:nvPr/>
        </p:nvSpPr>
        <p:spPr>
          <a:xfrm>
            <a:off x="588820" y="3915752"/>
            <a:ext cx="6262254" cy="250536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0"/>
              </a:spcBef>
              <a:spcAft>
                <a:spcPts val="1200"/>
              </a:spcAft>
              <a:buClrTx/>
              <a:buSzTx/>
              <a:buNone/>
              <a:tabLst/>
              <a:defRPr/>
            </a:pPr>
            <a:r>
              <a:rPr lang="en-GB" sz="2600" dirty="0">
                <a:solidFill>
                  <a:schemeClr val="accent5"/>
                </a:solidFill>
              </a:rPr>
              <a:t>Being a pilot requires a lot of training, skill, and bravery.</a:t>
            </a:r>
          </a:p>
          <a:p>
            <a:pPr marL="0" marR="0" lvl="0" indent="0" fontAlgn="auto">
              <a:spcBef>
                <a:spcPts val="0"/>
              </a:spcBef>
              <a:spcAft>
                <a:spcPts val="1200"/>
              </a:spcAft>
              <a:buClrTx/>
              <a:buSzTx/>
              <a:buNone/>
              <a:tabLst/>
              <a:defRPr/>
            </a:pPr>
            <a:r>
              <a:rPr lang="en-GB" sz="2600" dirty="0">
                <a:solidFill>
                  <a:schemeClr val="accent5"/>
                </a:solidFill>
              </a:rPr>
              <a:t>Which of these skills listed are most useful for a pilot?</a:t>
            </a:r>
          </a:p>
          <a:p>
            <a:pPr marL="0" marR="0" lvl="0" indent="0" fontAlgn="auto">
              <a:spcBef>
                <a:spcPts val="0"/>
              </a:spcBef>
              <a:spcAft>
                <a:spcPts val="1200"/>
              </a:spcAft>
              <a:buClrTx/>
              <a:buSzTx/>
              <a:buNone/>
              <a:tabLst/>
              <a:defRPr/>
            </a:pPr>
            <a:r>
              <a:rPr lang="en-GB" sz="2600" dirty="0">
                <a:solidFill>
                  <a:schemeClr val="accent5"/>
                </a:solidFill>
              </a:rPr>
              <a:t>Put ticks (</a:t>
            </a:r>
            <a:r>
              <a:rPr lang="en-GB" sz="2600" dirty="0">
                <a:solidFill>
                  <a:schemeClr val="accent5"/>
                </a:solidFill>
                <a:sym typeface="Wingdings" panose="05000000000000000000" pitchFamily="2" charset="2"/>
              </a:rPr>
              <a:t>) in the boxes next to the skills you think are most important.</a:t>
            </a:r>
            <a:endParaRPr lang="en-GB" sz="2600" dirty="0">
              <a:solidFill>
                <a:schemeClr val="accent5"/>
              </a:solidFill>
            </a:endParaRPr>
          </a:p>
        </p:txBody>
      </p:sp>
      <p:grpSp>
        <p:nvGrpSpPr>
          <p:cNvPr id="56" name="Group 55">
            <a:extLst>
              <a:ext uri="{FF2B5EF4-FFF2-40B4-BE49-F238E27FC236}">
                <a16:creationId xmlns:a16="http://schemas.microsoft.com/office/drawing/2014/main" id="{26DE8C58-852E-9F0B-2CE3-0F974C879014}"/>
              </a:ext>
            </a:extLst>
          </p:cNvPr>
          <p:cNvGrpSpPr/>
          <p:nvPr/>
        </p:nvGrpSpPr>
        <p:grpSpPr>
          <a:xfrm>
            <a:off x="7500606" y="648672"/>
            <a:ext cx="4350706" cy="5560656"/>
            <a:chOff x="5775715" y="738142"/>
            <a:chExt cx="4350706" cy="5560656"/>
          </a:xfrm>
        </p:grpSpPr>
        <p:grpSp>
          <p:nvGrpSpPr>
            <p:cNvPr id="47" name="Group 46">
              <a:extLst>
                <a:ext uri="{FF2B5EF4-FFF2-40B4-BE49-F238E27FC236}">
                  <a16:creationId xmlns:a16="http://schemas.microsoft.com/office/drawing/2014/main" id="{86F15B34-7BE4-37C4-7C06-D5BF078B72B0}"/>
                </a:ext>
              </a:extLst>
            </p:cNvPr>
            <p:cNvGrpSpPr/>
            <p:nvPr/>
          </p:nvGrpSpPr>
          <p:grpSpPr>
            <a:xfrm>
              <a:off x="5775715" y="738142"/>
              <a:ext cx="4350706" cy="400110"/>
              <a:chOff x="7126533" y="752315"/>
              <a:chExt cx="4350706" cy="400110"/>
            </a:xfrm>
          </p:grpSpPr>
          <p:sp>
            <p:nvSpPr>
              <p:cNvPr id="12" name="TextBox 11">
                <a:extLst>
                  <a:ext uri="{FF2B5EF4-FFF2-40B4-BE49-F238E27FC236}">
                    <a16:creationId xmlns:a16="http://schemas.microsoft.com/office/drawing/2014/main" id="{A2ADE6F9-A1BC-4AD7-85E3-AB7BBA3ECD49}"/>
                  </a:ext>
                </a:extLst>
              </p:cNvPr>
              <p:cNvSpPr txBox="1"/>
              <p:nvPr/>
            </p:nvSpPr>
            <p:spPr>
              <a:xfrm>
                <a:off x="7487130" y="752315"/>
                <a:ext cx="3990109" cy="400110"/>
              </a:xfrm>
              <a:prstGeom prst="rect">
                <a:avLst/>
              </a:prstGeom>
              <a:noFill/>
            </p:spPr>
            <p:txBody>
              <a:bodyPr wrap="square" rtlCol="0">
                <a:spAutoFit/>
              </a:bodyPr>
              <a:lstStyle/>
              <a:p>
                <a:r>
                  <a:rPr lang="en-GB" sz="2000" dirty="0"/>
                  <a:t>Understands how an aircraft works</a:t>
                </a:r>
              </a:p>
            </p:txBody>
          </p:sp>
          <p:sp>
            <p:nvSpPr>
              <p:cNvPr id="31" name="Rectangle: Rounded Corners 30">
                <a:extLst>
                  <a:ext uri="{FF2B5EF4-FFF2-40B4-BE49-F238E27FC236}">
                    <a16:creationId xmlns:a16="http://schemas.microsoft.com/office/drawing/2014/main" id="{FCA00A90-C9D0-D9DA-8A67-CE722862145B}"/>
                  </a:ext>
                </a:extLst>
              </p:cNvPr>
              <p:cNvSpPr/>
              <p:nvPr/>
            </p:nvSpPr>
            <p:spPr>
              <a:xfrm>
                <a:off x="7126533" y="799223"/>
                <a:ext cx="306295" cy="306295"/>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a:extLst>
                <a:ext uri="{FF2B5EF4-FFF2-40B4-BE49-F238E27FC236}">
                  <a16:creationId xmlns:a16="http://schemas.microsoft.com/office/drawing/2014/main" id="{A3630BE2-5815-8284-B1EF-93C09293506E}"/>
                </a:ext>
              </a:extLst>
            </p:cNvPr>
            <p:cNvGrpSpPr/>
            <p:nvPr/>
          </p:nvGrpSpPr>
          <p:grpSpPr>
            <a:xfrm>
              <a:off x="5775715" y="1884930"/>
              <a:ext cx="3486047" cy="400110"/>
              <a:chOff x="7126533" y="1760444"/>
              <a:chExt cx="3486047" cy="400110"/>
            </a:xfrm>
          </p:grpSpPr>
          <p:sp>
            <p:nvSpPr>
              <p:cNvPr id="20" name="TextBox 19">
                <a:extLst>
                  <a:ext uri="{FF2B5EF4-FFF2-40B4-BE49-F238E27FC236}">
                    <a16:creationId xmlns:a16="http://schemas.microsoft.com/office/drawing/2014/main" id="{B40860CA-6B97-22DD-42C0-ECB78308078D}"/>
                  </a:ext>
                </a:extLst>
              </p:cNvPr>
              <p:cNvSpPr txBox="1"/>
              <p:nvPr/>
            </p:nvSpPr>
            <p:spPr>
              <a:xfrm>
                <a:off x="7495308" y="1760444"/>
                <a:ext cx="3117272" cy="400110"/>
              </a:xfrm>
              <a:prstGeom prst="rect">
                <a:avLst/>
              </a:prstGeom>
              <a:noFill/>
            </p:spPr>
            <p:txBody>
              <a:bodyPr wrap="square" rtlCol="0">
                <a:spAutoFit/>
              </a:bodyPr>
              <a:lstStyle/>
              <a:p>
                <a:r>
                  <a:rPr lang="en-GB" sz="2000" dirty="0"/>
                  <a:t>Can work as part of a team</a:t>
                </a:r>
              </a:p>
            </p:txBody>
          </p:sp>
          <p:sp>
            <p:nvSpPr>
              <p:cNvPr id="32" name="Rectangle: Rounded Corners 31">
                <a:extLst>
                  <a:ext uri="{FF2B5EF4-FFF2-40B4-BE49-F238E27FC236}">
                    <a16:creationId xmlns:a16="http://schemas.microsoft.com/office/drawing/2014/main" id="{28B1974A-0D1E-DDDF-E2E9-D1ED9F5AD146}"/>
                  </a:ext>
                </a:extLst>
              </p:cNvPr>
              <p:cNvSpPr/>
              <p:nvPr/>
            </p:nvSpPr>
            <p:spPr>
              <a:xfrm>
                <a:off x="7126533" y="1807352"/>
                <a:ext cx="306295" cy="306295"/>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a:extLst>
                <a:ext uri="{FF2B5EF4-FFF2-40B4-BE49-F238E27FC236}">
                  <a16:creationId xmlns:a16="http://schemas.microsoft.com/office/drawing/2014/main" id="{02B56FF2-4F7C-3751-38AC-EC9D877EC13C}"/>
                </a:ext>
              </a:extLst>
            </p:cNvPr>
            <p:cNvGrpSpPr/>
            <p:nvPr/>
          </p:nvGrpSpPr>
          <p:grpSpPr>
            <a:xfrm>
              <a:off x="5775715" y="1311536"/>
              <a:ext cx="2724049" cy="400110"/>
              <a:chOff x="7126533" y="1260227"/>
              <a:chExt cx="2724049" cy="400110"/>
            </a:xfrm>
          </p:grpSpPr>
          <p:sp>
            <p:nvSpPr>
              <p:cNvPr id="26" name="TextBox 25">
                <a:extLst>
                  <a:ext uri="{FF2B5EF4-FFF2-40B4-BE49-F238E27FC236}">
                    <a16:creationId xmlns:a16="http://schemas.microsoft.com/office/drawing/2014/main" id="{3E0DFBB5-3584-9759-CED7-390F5A8C4077}"/>
                  </a:ext>
                </a:extLst>
              </p:cNvPr>
              <p:cNvSpPr txBox="1"/>
              <p:nvPr/>
            </p:nvSpPr>
            <p:spPr>
              <a:xfrm>
                <a:off x="7495308" y="1260227"/>
                <a:ext cx="2355274" cy="400110"/>
              </a:xfrm>
              <a:prstGeom prst="rect">
                <a:avLst/>
              </a:prstGeom>
              <a:noFill/>
            </p:spPr>
            <p:txBody>
              <a:bodyPr wrap="square" rtlCol="0">
                <a:spAutoFit/>
              </a:bodyPr>
              <a:lstStyle/>
              <a:p>
                <a:r>
                  <a:rPr lang="en-GB" sz="2000" dirty="0"/>
                  <a:t>Good at dancing</a:t>
                </a:r>
              </a:p>
            </p:txBody>
          </p:sp>
          <p:sp>
            <p:nvSpPr>
              <p:cNvPr id="33" name="Rectangle: Rounded Corners 32">
                <a:extLst>
                  <a:ext uri="{FF2B5EF4-FFF2-40B4-BE49-F238E27FC236}">
                    <a16:creationId xmlns:a16="http://schemas.microsoft.com/office/drawing/2014/main" id="{B91AB0FB-FEB4-066A-6B7E-979494F4EEB8}"/>
                  </a:ext>
                </a:extLst>
              </p:cNvPr>
              <p:cNvSpPr/>
              <p:nvPr/>
            </p:nvSpPr>
            <p:spPr>
              <a:xfrm>
                <a:off x="7126533" y="1307135"/>
                <a:ext cx="306295" cy="306295"/>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a:extLst>
                <a:ext uri="{FF2B5EF4-FFF2-40B4-BE49-F238E27FC236}">
                  <a16:creationId xmlns:a16="http://schemas.microsoft.com/office/drawing/2014/main" id="{526AC3BD-4ED1-F72D-1B43-7CB083C7C09A}"/>
                </a:ext>
              </a:extLst>
            </p:cNvPr>
            <p:cNvGrpSpPr/>
            <p:nvPr/>
          </p:nvGrpSpPr>
          <p:grpSpPr>
            <a:xfrm>
              <a:off x="5775715" y="2458324"/>
              <a:ext cx="3409849" cy="400110"/>
              <a:chOff x="7126533" y="2469545"/>
              <a:chExt cx="3409849" cy="400110"/>
            </a:xfrm>
          </p:grpSpPr>
          <p:sp>
            <p:nvSpPr>
              <p:cNvPr id="27" name="TextBox 26">
                <a:extLst>
                  <a:ext uri="{FF2B5EF4-FFF2-40B4-BE49-F238E27FC236}">
                    <a16:creationId xmlns:a16="http://schemas.microsoft.com/office/drawing/2014/main" id="{20561BE3-2F7C-4F27-6A8E-5855ACF1B62A}"/>
                  </a:ext>
                </a:extLst>
              </p:cNvPr>
              <p:cNvSpPr txBox="1"/>
              <p:nvPr/>
            </p:nvSpPr>
            <p:spPr>
              <a:xfrm>
                <a:off x="7495308" y="2469545"/>
                <a:ext cx="3041074" cy="400110"/>
              </a:xfrm>
              <a:prstGeom prst="rect">
                <a:avLst/>
              </a:prstGeom>
              <a:noFill/>
            </p:spPr>
            <p:txBody>
              <a:bodyPr wrap="square" rtlCol="0">
                <a:spAutoFit/>
              </a:bodyPr>
              <a:lstStyle/>
              <a:p>
                <a:r>
                  <a:rPr lang="en-GB" sz="2000" dirty="0"/>
                  <a:t>Can perform magic tricks</a:t>
                </a:r>
              </a:p>
            </p:txBody>
          </p:sp>
          <p:sp>
            <p:nvSpPr>
              <p:cNvPr id="35" name="Rectangle: Rounded Corners 34">
                <a:extLst>
                  <a:ext uri="{FF2B5EF4-FFF2-40B4-BE49-F238E27FC236}">
                    <a16:creationId xmlns:a16="http://schemas.microsoft.com/office/drawing/2014/main" id="{0F38668D-1813-9311-AEA9-26A1E3C0DE03}"/>
                  </a:ext>
                </a:extLst>
              </p:cNvPr>
              <p:cNvSpPr/>
              <p:nvPr/>
            </p:nvSpPr>
            <p:spPr>
              <a:xfrm>
                <a:off x="7126533" y="2479804"/>
                <a:ext cx="306295" cy="306295"/>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a:extLst>
                <a:ext uri="{FF2B5EF4-FFF2-40B4-BE49-F238E27FC236}">
                  <a16:creationId xmlns:a16="http://schemas.microsoft.com/office/drawing/2014/main" id="{0F2B2963-B65E-5068-62E6-4D4785168CDB}"/>
                </a:ext>
              </a:extLst>
            </p:cNvPr>
            <p:cNvGrpSpPr/>
            <p:nvPr/>
          </p:nvGrpSpPr>
          <p:grpSpPr>
            <a:xfrm>
              <a:off x="5775715" y="3031718"/>
              <a:ext cx="2724049" cy="400110"/>
              <a:chOff x="7126533" y="2974892"/>
              <a:chExt cx="2724049" cy="400110"/>
            </a:xfrm>
          </p:grpSpPr>
          <p:sp>
            <p:nvSpPr>
              <p:cNvPr id="25" name="TextBox 24">
                <a:extLst>
                  <a:ext uri="{FF2B5EF4-FFF2-40B4-BE49-F238E27FC236}">
                    <a16:creationId xmlns:a16="http://schemas.microsoft.com/office/drawing/2014/main" id="{2E31A9DB-5876-F0B0-59A2-01EA3261A2A2}"/>
                  </a:ext>
                </a:extLst>
              </p:cNvPr>
              <p:cNvSpPr txBox="1"/>
              <p:nvPr/>
            </p:nvSpPr>
            <p:spPr>
              <a:xfrm>
                <a:off x="7495308" y="2974892"/>
                <a:ext cx="2355274" cy="400110"/>
              </a:xfrm>
              <a:prstGeom prst="rect">
                <a:avLst/>
              </a:prstGeom>
              <a:noFill/>
            </p:spPr>
            <p:txBody>
              <a:bodyPr wrap="square" rtlCol="0">
                <a:spAutoFit/>
              </a:bodyPr>
              <a:lstStyle/>
              <a:p>
                <a:r>
                  <a:rPr lang="en-GB" sz="2000" dirty="0"/>
                  <a:t>A fast runner</a:t>
                </a:r>
              </a:p>
            </p:txBody>
          </p:sp>
          <p:sp>
            <p:nvSpPr>
              <p:cNvPr id="36" name="Rectangle: Rounded Corners 35">
                <a:extLst>
                  <a:ext uri="{FF2B5EF4-FFF2-40B4-BE49-F238E27FC236}">
                    <a16:creationId xmlns:a16="http://schemas.microsoft.com/office/drawing/2014/main" id="{0C319C78-440F-2A68-6403-A948CB34565D}"/>
                  </a:ext>
                </a:extLst>
              </p:cNvPr>
              <p:cNvSpPr/>
              <p:nvPr/>
            </p:nvSpPr>
            <p:spPr>
              <a:xfrm>
                <a:off x="7126533" y="3021800"/>
                <a:ext cx="306295" cy="306295"/>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 name="Group 51">
              <a:extLst>
                <a:ext uri="{FF2B5EF4-FFF2-40B4-BE49-F238E27FC236}">
                  <a16:creationId xmlns:a16="http://schemas.microsoft.com/office/drawing/2014/main" id="{6D03D09D-CC81-248B-48BC-7E0A686F4479}"/>
                </a:ext>
              </a:extLst>
            </p:cNvPr>
            <p:cNvGrpSpPr/>
            <p:nvPr/>
          </p:nvGrpSpPr>
          <p:grpSpPr>
            <a:xfrm>
              <a:off x="5775715" y="3605112"/>
              <a:ext cx="4350706" cy="400110"/>
              <a:chOff x="7126533" y="3642214"/>
              <a:chExt cx="4350706" cy="400110"/>
            </a:xfrm>
          </p:grpSpPr>
          <p:sp>
            <p:nvSpPr>
              <p:cNvPr id="22" name="TextBox 21">
                <a:extLst>
                  <a:ext uri="{FF2B5EF4-FFF2-40B4-BE49-F238E27FC236}">
                    <a16:creationId xmlns:a16="http://schemas.microsoft.com/office/drawing/2014/main" id="{1321E28D-5DAB-4436-8F12-3AE087A2B268}"/>
                  </a:ext>
                </a:extLst>
              </p:cNvPr>
              <p:cNvSpPr txBox="1"/>
              <p:nvPr/>
            </p:nvSpPr>
            <p:spPr>
              <a:xfrm>
                <a:off x="7495308" y="3642214"/>
                <a:ext cx="3981931" cy="400110"/>
              </a:xfrm>
              <a:prstGeom prst="rect">
                <a:avLst/>
              </a:prstGeom>
              <a:noFill/>
            </p:spPr>
            <p:txBody>
              <a:bodyPr wrap="square" rtlCol="0">
                <a:spAutoFit/>
              </a:bodyPr>
              <a:lstStyle/>
              <a:p>
                <a:r>
                  <a:rPr lang="en-GB" sz="2000" dirty="0"/>
                  <a:t>Can remain calm</a:t>
                </a:r>
              </a:p>
            </p:txBody>
          </p:sp>
          <p:sp>
            <p:nvSpPr>
              <p:cNvPr id="38" name="Rectangle: Rounded Corners 37">
                <a:extLst>
                  <a:ext uri="{FF2B5EF4-FFF2-40B4-BE49-F238E27FC236}">
                    <a16:creationId xmlns:a16="http://schemas.microsoft.com/office/drawing/2014/main" id="{C8B50479-D1A5-5596-108F-B2D2B4A3D014}"/>
                  </a:ext>
                </a:extLst>
              </p:cNvPr>
              <p:cNvSpPr/>
              <p:nvPr/>
            </p:nvSpPr>
            <p:spPr>
              <a:xfrm>
                <a:off x="7126533" y="3689122"/>
                <a:ext cx="306295" cy="306295"/>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a:extLst>
                <a:ext uri="{FF2B5EF4-FFF2-40B4-BE49-F238E27FC236}">
                  <a16:creationId xmlns:a16="http://schemas.microsoft.com/office/drawing/2014/main" id="{4EB45145-7867-F9C8-3E7E-250AB26797B2}"/>
                </a:ext>
              </a:extLst>
            </p:cNvPr>
            <p:cNvGrpSpPr/>
            <p:nvPr/>
          </p:nvGrpSpPr>
          <p:grpSpPr>
            <a:xfrm>
              <a:off x="5775715" y="4178506"/>
              <a:ext cx="2397216" cy="400110"/>
              <a:chOff x="7126533" y="4186775"/>
              <a:chExt cx="2397216" cy="400110"/>
            </a:xfrm>
          </p:grpSpPr>
          <p:sp>
            <p:nvSpPr>
              <p:cNvPr id="23" name="TextBox 22">
                <a:extLst>
                  <a:ext uri="{FF2B5EF4-FFF2-40B4-BE49-F238E27FC236}">
                    <a16:creationId xmlns:a16="http://schemas.microsoft.com/office/drawing/2014/main" id="{015A4854-02F1-D8B2-5253-7D663983426D}"/>
                  </a:ext>
                </a:extLst>
              </p:cNvPr>
              <p:cNvSpPr txBox="1"/>
              <p:nvPr/>
            </p:nvSpPr>
            <p:spPr>
              <a:xfrm>
                <a:off x="7495308" y="4186775"/>
                <a:ext cx="2028441" cy="400110"/>
              </a:xfrm>
              <a:prstGeom prst="rect">
                <a:avLst/>
              </a:prstGeom>
              <a:noFill/>
            </p:spPr>
            <p:txBody>
              <a:bodyPr wrap="square" rtlCol="0">
                <a:spAutoFit/>
              </a:bodyPr>
              <a:lstStyle/>
              <a:p>
                <a:r>
                  <a:rPr lang="en-GB" sz="2000" dirty="0"/>
                  <a:t>Good at cooking</a:t>
                </a:r>
              </a:p>
            </p:txBody>
          </p:sp>
          <p:sp>
            <p:nvSpPr>
              <p:cNvPr id="39" name="Rectangle: Rounded Corners 38">
                <a:extLst>
                  <a:ext uri="{FF2B5EF4-FFF2-40B4-BE49-F238E27FC236}">
                    <a16:creationId xmlns:a16="http://schemas.microsoft.com/office/drawing/2014/main" id="{495A9B43-7FA2-1AC7-21B3-85FD2773D3BD}"/>
                  </a:ext>
                </a:extLst>
              </p:cNvPr>
              <p:cNvSpPr/>
              <p:nvPr/>
            </p:nvSpPr>
            <p:spPr>
              <a:xfrm>
                <a:off x="7126533" y="4233683"/>
                <a:ext cx="306295" cy="306295"/>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99193427-D919-078C-E28C-86127A21F853}"/>
                </a:ext>
              </a:extLst>
            </p:cNvPr>
            <p:cNvGrpSpPr/>
            <p:nvPr/>
          </p:nvGrpSpPr>
          <p:grpSpPr>
            <a:xfrm>
              <a:off x="5775715" y="4751900"/>
              <a:ext cx="3486047" cy="400110"/>
              <a:chOff x="7126533" y="4856662"/>
              <a:chExt cx="3486047" cy="400110"/>
            </a:xfrm>
          </p:grpSpPr>
          <p:sp>
            <p:nvSpPr>
              <p:cNvPr id="19" name="TextBox 18">
                <a:extLst>
                  <a:ext uri="{FF2B5EF4-FFF2-40B4-BE49-F238E27FC236}">
                    <a16:creationId xmlns:a16="http://schemas.microsoft.com/office/drawing/2014/main" id="{4EA9A8FE-4569-5348-7EAB-8CF0F62EACC5}"/>
                  </a:ext>
                </a:extLst>
              </p:cNvPr>
              <p:cNvSpPr txBox="1"/>
              <p:nvPr/>
            </p:nvSpPr>
            <p:spPr>
              <a:xfrm>
                <a:off x="7495308" y="4856662"/>
                <a:ext cx="3117272" cy="400110"/>
              </a:xfrm>
              <a:prstGeom prst="rect">
                <a:avLst/>
              </a:prstGeom>
              <a:noFill/>
            </p:spPr>
            <p:txBody>
              <a:bodyPr wrap="square" rtlCol="0">
                <a:spAutoFit/>
              </a:bodyPr>
              <a:lstStyle/>
              <a:p>
                <a:r>
                  <a:rPr lang="en-US" sz="2000" dirty="0"/>
                  <a:t>Speaks clearly</a:t>
                </a:r>
                <a:endParaRPr lang="en-GB" sz="2000" dirty="0"/>
              </a:p>
            </p:txBody>
          </p:sp>
          <p:sp>
            <p:nvSpPr>
              <p:cNvPr id="41" name="Rectangle: Rounded Corners 40">
                <a:extLst>
                  <a:ext uri="{FF2B5EF4-FFF2-40B4-BE49-F238E27FC236}">
                    <a16:creationId xmlns:a16="http://schemas.microsoft.com/office/drawing/2014/main" id="{DEA5029D-3679-7DEE-B685-0602E899ED4C}"/>
                  </a:ext>
                </a:extLst>
              </p:cNvPr>
              <p:cNvSpPr/>
              <p:nvPr/>
            </p:nvSpPr>
            <p:spPr>
              <a:xfrm>
                <a:off x="7126533" y="4903570"/>
                <a:ext cx="306295" cy="306295"/>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69D10BF3-0242-4C6C-3E33-97E11A960C0B}"/>
                </a:ext>
              </a:extLst>
            </p:cNvPr>
            <p:cNvGrpSpPr/>
            <p:nvPr/>
          </p:nvGrpSpPr>
          <p:grpSpPr>
            <a:xfrm>
              <a:off x="5775715" y="5898688"/>
              <a:ext cx="3486047" cy="400110"/>
              <a:chOff x="7126533" y="5912861"/>
              <a:chExt cx="3486047" cy="400110"/>
            </a:xfrm>
          </p:grpSpPr>
          <p:sp>
            <p:nvSpPr>
              <p:cNvPr id="21" name="TextBox 20">
                <a:extLst>
                  <a:ext uri="{FF2B5EF4-FFF2-40B4-BE49-F238E27FC236}">
                    <a16:creationId xmlns:a16="http://schemas.microsoft.com/office/drawing/2014/main" id="{7E058A4F-7999-2AFF-28C8-48F8115CDFE2}"/>
                  </a:ext>
                </a:extLst>
              </p:cNvPr>
              <p:cNvSpPr txBox="1"/>
              <p:nvPr/>
            </p:nvSpPr>
            <p:spPr>
              <a:xfrm>
                <a:off x="7495308" y="5912861"/>
                <a:ext cx="3117272" cy="400110"/>
              </a:xfrm>
              <a:prstGeom prst="rect">
                <a:avLst/>
              </a:prstGeom>
              <a:noFill/>
            </p:spPr>
            <p:txBody>
              <a:bodyPr wrap="square" rtlCol="0">
                <a:spAutoFit/>
              </a:bodyPr>
              <a:lstStyle/>
              <a:p>
                <a:r>
                  <a:rPr lang="en-GB" sz="2000" dirty="0"/>
                  <a:t>Can think quickly</a:t>
                </a:r>
              </a:p>
            </p:txBody>
          </p:sp>
          <p:sp>
            <p:nvSpPr>
              <p:cNvPr id="42" name="Rectangle: Rounded Corners 41">
                <a:extLst>
                  <a:ext uri="{FF2B5EF4-FFF2-40B4-BE49-F238E27FC236}">
                    <a16:creationId xmlns:a16="http://schemas.microsoft.com/office/drawing/2014/main" id="{98B26B62-2374-4782-4678-69A001B9B223}"/>
                  </a:ext>
                </a:extLst>
              </p:cNvPr>
              <p:cNvSpPr/>
              <p:nvPr/>
            </p:nvSpPr>
            <p:spPr>
              <a:xfrm>
                <a:off x="7126533" y="5959769"/>
                <a:ext cx="306295" cy="306295"/>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1B00A924-CFED-DDA4-B21A-B01C9E4D28EC}"/>
                </a:ext>
              </a:extLst>
            </p:cNvPr>
            <p:cNvGrpSpPr/>
            <p:nvPr/>
          </p:nvGrpSpPr>
          <p:grpSpPr>
            <a:xfrm>
              <a:off x="5775715" y="5325294"/>
              <a:ext cx="2474666" cy="400110"/>
              <a:chOff x="7126533" y="5356879"/>
              <a:chExt cx="2474666" cy="400110"/>
            </a:xfrm>
          </p:grpSpPr>
          <p:sp>
            <p:nvSpPr>
              <p:cNvPr id="24" name="TextBox 23">
                <a:extLst>
                  <a:ext uri="{FF2B5EF4-FFF2-40B4-BE49-F238E27FC236}">
                    <a16:creationId xmlns:a16="http://schemas.microsoft.com/office/drawing/2014/main" id="{356C2AA9-1B68-97EA-F8EE-3E3B68F4E722}"/>
                  </a:ext>
                </a:extLst>
              </p:cNvPr>
              <p:cNvSpPr txBox="1"/>
              <p:nvPr/>
            </p:nvSpPr>
            <p:spPr>
              <a:xfrm>
                <a:off x="7495308" y="5356879"/>
                <a:ext cx="2105891" cy="400110"/>
              </a:xfrm>
              <a:prstGeom prst="rect">
                <a:avLst/>
              </a:prstGeom>
              <a:noFill/>
            </p:spPr>
            <p:txBody>
              <a:bodyPr wrap="square" rtlCol="0">
                <a:spAutoFit/>
              </a:bodyPr>
              <a:lstStyle/>
              <a:p>
                <a:r>
                  <a:rPr lang="en-GB" sz="2000" dirty="0"/>
                  <a:t>Can speak French</a:t>
                </a:r>
              </a:p>
            </p:txBody>
          </p:sp>
          <p:sp>
            <p:nvSpPr>
              <p:cNvPr id="43" name="Rectangle: Rounded Corners 42">
                <a:extLst>
                  <a:ext uri="{FF2B5EF4-FFF2-40B4-BE49-F238E27FC236}">
                    <a16:creationId xmlns:a16="http://schemas.microsoft.com/office/drawing/2014/main" id="{0E14DD5C-61B9-2CE1-AA05-B76479814EA0}"/>
                  </a:ext>
                </a:extLst>
              </p:cNvPr>
              <p:cNvSpPr/>
              <p:nvPr/>
            </p:nvSpPr>
            <p:spPr>
              <a:xfrm>
                <a:off x="7126533" y="5403787"/>
                <a:ext cx="306295" cy="306295"/>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9" name="Picture 28" descr="A person in a uniform&#10;&#10;Description automatically generated with low confidence">
            <a:extLst>
              <a:ext uri="{FF2B5EF4-FFF2-40B4-BE49-F238E27FC236}">
                <a16:creationId xmlns:a16="http://schemas.microsoft.com/office/drawing/2014/main" id="{B5CDC5FF-AA1A-6BAB-CA5D-E7A56B7C53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4853" y="707408"/>
            <a:ext cx="1583493" cy="2176103"/>
          </a:xfrm>
          <a:prstGeom prst="rect">
            <a:avLst/>
          </a:prstGeom>
          <a:ln w="38100">
            <a:solidFill>
              <a:schemeClr val="tx1"/>
            </a:solidFill>
          </a:ln>
        </p:spPr>
      </p:pic>
      <p:sp>
        <p:nvSpPr>
          <p:cNvPr id="54" name="Rectangle: Rounded Corners 53">
            <a:extLst>
              <a:ext uri="{FF2B5EF4-FFF2-40B4-BE49-F238E27FC236}">
                <a16:creationId xmlns:a16="http://schemas.microsoft.com/office/drawing/2014/main" id="{B35421A4-8CF4-6993-8F5B-D45CC7140CB5}"/>
              </a:ext>
            </a:extLst>
          </p:cNvPr>
          <p:cNvSpPr/>
          <p:nvPr/>
        </p:nvSpPr>
        <p:spPr>
          <a:xfrm>
            <a:off x="2177007" y="1222066"/>
            <a:ext cx="2563082" cy="87793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Wing Commander Oliver Wells was a famous pilot who trained at Cambridge in World War Two.</a:t>
            </a:r>
          </a:p>
        </p:txBody>
      </p:sp>
    </p:spTree>
    <p:extLst>
      <p:ext uri="{BB962C8B-B14F-4D97-AF65-F5344CB8AC3E}">
        <p14:creationId xmlns:p14="http://schemas.microsoft.com/office/powerpoint/2010/main" val="929805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2D0FE7-CDAB-5A5F-3C32-BB4123B878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0958" y="923364"/>
            <a:ext cx="2738846" cy="2883511"/>
          </a:xfrm>
          <a:prstGeom prst="rect">
            <a:avLst/>
          </a:prstGeom>
        </p:spPr>
      </p:pic>
      <p:sp>
        <p:nvSpPr>
          <p:cNvPr id="5" name="Content Placeholder 2">
            <a:extLst>
              <a:ext uri="{FF2B5EF4-FFF2-40B4-BE49-F238E27FC236}">
                <a16:creationId xmlns:a16="http://schemas.microsoft.com/office/drawing/2014/main" id="{19495F75-1700-9011-0BE3-A5B5717AD858}"/>
              </a:ext>
            </a:extLst>
          </p:cNvPr>
          <p:cNvSpPr txBox="1">
            <a:spLocks/>
          </p:cNvSpPr>
          <p:nvPr/>
        </p:nvSpPr>
        <p:spPr>
          <a:xfrm>
            <a:off x="588820" y="3915752"/>
            <a:ext cx="3131533" cy="250536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0"/>
              </a:spcBef>
              <a:spcAft>
                <a:spcPts val="1200"/>
              </a:spcAft>
              <a:buClrTx/>
              <a:buSzTx/>
              <a:buNone/>
              <a:tabLst/>
              <a:defRPr/>
            </a:pPr>
            <a:r>
              <a:rPr lang="en-GB" sz="2400" dirty="0">
                <a:solidFill>
                  <a:schemeClr val="accent5"/>
                </a:solidFill>
              </a:rPr>
              <a:t>Here is a photo of Wing Commander Wells’ Flying Log Book from World War II.</a:t>
            </a:r>
          </a:p>
          <a:p>
            <a:pPr marL="0" marR="0" lvl="0" indent="0" fontAlgn="auto">
              <a:spcBef>
                <a:spcPts val="0"/>
              </a:spcBef>
              <a:spcAft>
                <a:spcPts val="1200"/>
              </a:spcAft>
              <a:buClrTx/>
              <a:buSzTx/>
              <a:buNone/>
              <a:tabLst/>
              <a:defRPr/>
            </a:pPr>
            <a:r>
              <a:rPr lang="en-GB" sz="2400" dirty="0">
                <a:solidFill>
                  <a:schemeClr val="accent5"/>
                </a:solidFill>
              </a:rPr>
              <a:t>What information can you find out about his flights? </a:t>
            </a:r>
          </a:p>
        </p:txBody>
      </p:sp>
      <p:pic>
        <p:nvPicPr>
          <p:cNvPr id="29" name="Picture 28" descr="A person in a uniform&#10;&#10;Description automatically generated with low confidence">
            <a:extLst>
              <a:ext uri="{FF2B5EF4-FFF2-40B4-BE49-F238E27FC236}">
                <a16:creationId xmlns:a16="http://schemas.microsoft.com/office/drawing/2014/main" id="{B5CDC5FF-AA1A-6BAB-CA5D-E7A56B7C534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4853" y="707408"/>
            <a:ext cx="1583493" cy="2176103"/>
          </a:xfrm>
          <a:prstGeom prst="rect">
            <a:avLst/>
          </a:prstGeom>
          <a:ln w="38100">
            <a:solidFill>
              <a:schemeClr val="tx1"/>
            </a:solidFill>
          </a:ln>
        </p:spPr>
      </p:pic>
      <p:pic>
        <p:nvPicPr>
          <p:cNvPr id="7" name="Picture 6">
            <a:extLst>
              <a:ext uri="{FF2B5EF4-FFF2-40B4-BE49-F238E27FC236}">
                <a16:creationId xmlns:a16="http://schemas.microsoft.com/office/drawing/2014/main" id="{5E48F47A-084B-6E69-B387-CCF30912F7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92416" y="1661034"/>
            <a:ext cx="8042210" cy="4616824"/>
          </a:xfrm>
          <a:prstGeom prst="rect">
            <a:avLst/>
          </a:prstGeom>
        </p:spPr>
      </p:pic>
      <p:sp>
        <p:nvSpPr>
          <p:cNvPr id="8" name="Rectangle: Rounded Corners 7">
            <a:extLst>
              <a:ext uri="{FF2B5EF4-FFF2-40B4-BE49-F238E27FC236}">
                <a16:creationId xmlns:a16="http://schemas.microsoft.com/office/drawing/2014/main" id="{827922C5-900F-F4E0-2770-50F958CE0DF7}"/>
              </a:ext>
            </a:extLst>
          </p:cNvPr>
          <p:cNvSpPr/>
          <p:nvPr/>
        </p:nvSpPr>
        <p:spPr>
          <a:xfrm>
            <a:off x="8292353" y="580142"/>
            <a:ext cx="2893360" cy="87793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Tip: NF stands for Night Flights. A lot of experiments in flying at night were made at Cambridge Aerodrome.</a:t>
            </a:r>
          </a:p>
        </p:txBody>
      </p:sp>
    </p:spTree>
    <p:extLst>
      <p:ext uri="{BB962C8B-B14F-4D97-AF65-F5344CB8AC3E}">
        <p14:creationId xmlns:p14="http://schemas.microsoft.com/office/powerpoint/2010/main" val="1382512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sky, field, crowd&#10;&#10;Description automatically generated">
            <a:extLst>
              <a:ext uri="{FF2B5EF4-FFF2-40B4-BE49-F238E27FC236}">
                <a16:creationId xmlns:a16="http://schemas.microsoft.com/office/drawing/2014/main" id="{E4BABBB8-1696-D1F9-A776-919C03D9A1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38" y="471827"/>
            <a:ext cx="11000216" cy="4522737"/>
          </a:xfrm>
          <a:prstGeom prst="rect">
            <a:avLst/>
          </a:prstGeom>
          <a:ln w="38100">
            <a:solidFill>
              <a:schemeClr val="tx1"/>
            </a:solidFill>
          </a:ln>
        </p:spPr>
      </p:pic>
      <p:sp>
        <p:nvSpPr>
          <p:cNvPr id="2" name="Rectangle: Rounded Corners 1">
            <a:extLst>
              <a:ext uri="{FF2B5EF4-FFF2-40B4-BE49-F238E27FC236}">
                <a16:creationId xmlns:a16="http://schemas.microsoft.com/office/drawing/2014/main" id="{2B16ED22-48DE-C65E-7EE1-AA9C3FDE861F}"/>
              </a:ext>
            </a:extLst>
          </p:cNvPr>
          <p:cNvSpPr/>
          <p:nvPr/>
        </p:nvSpPr>
        <p:spPr>
          <a:xfrm>
            <a:off x="1269642" y="1032163"/>
            <a:ext cx="9500608" cy="59574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Many women joined the workforce at Cambridge Airport, helping repair planes. </a:t>
            </a:r>
          </a:p>
        </p:txBody>
      </p:sp>
      <p:pic>
        <p:nvPicPr>
          <p:cNvPr id="8" name="Picture 7">
            <a:extLst>
              <a:ext uri="{FF2B5EF4-FFF2-40B4-BE49-F238E27FC236}">
                <a16:creationId xmlns:a16="http://schemas.microsoft.com/office/drawing/2014/main" id="{4AF5AD94-F24F-1FD3-CD96-DE05C458C13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6000" y="4494833"/>
            <a:ext cx="2479809" cy="1731819"/>
          </a:xfrm>
          <a:prstGeom prst="rect">
            <a:avLst/>
          </a:prstGeom>
          <a:ln w="38100">
            <a:solidFill>
              <a:schemeClr val="tx1"/>
            </a:solidFill>
          </a:ln>
        </p:spPr>
      </p:pic>
      <p:pic>
        <p:nvPicPr>
          <p:cNvPr id="10" name="Picture 9">
            <a:extLst>
              <a:ext uri="{FF2B5EF4-FFF2-40B4-BE49-F238E27FC236}">
                <a16:creationId xmlns:a16="http://schemas.microsoft.com/office/drawing/2014/main" id="{5041D126-B6C2-A1AA-F140-3F8960BBDE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90300" y="4501760"/>
            <a:ext cx="2604655" cy="1724892"/>
          </a:xfrm>
          <a:prstGeom prst="rect">
            <a:avLst/>
          </a:prstGeom>
          <a:ln w="38100">
            <a:solidFill>
              <a:schemeClr val="tx1"/>
            </a:solidFill>
          </a:ln>
        </p:spPr>
      </p:pic>
      <p:sp>
        <p:nvSpPr>
          <p:cNvPr id="3" name="Rectangle: Rounded Corners 2">
            <a:extLst>
              <a:ext uri="{FF2B5EF4-FFF2-40B4-BE49-F238E27FC236}">
                <a16:creationId xmlns:a16="http://schemas.microsoft.com/office/drawing/2014/main" id="{939CC711-D0D5-F736-EB59-93BFDBE2038A}"/>
              </a:ext>
            </a:extLst>
          </p:cNvPr>
          <p:cNvSpPr/>
          <p:nvPr/>
        </p:nvSpPr>
        <p:spPr>
          <a:xfrm>
            <a:off x="9001593" y="4639228"/>
            <a:ext cx="2417058" cy="74328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The plane is an Armstrong Whitworth.</a:t>
            </a:r>
          </a:p>
        </p:txBody>
      </p:sp>
    </p:spTree>
    <p:extLst>
      <p:ext uri="{BB962C8B-B14F-4D97-AF65-F5344CB8AC3E}">
        <p14:creationId xmlns:p14="http://schemas.microsoft.com/office/powerpoint/2010/main" val="3745561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in a uniform&#10;&#10;Description automatically generated with low confidence">
            <a:extLst>
              <a:ext uri="{FF2B5EF4-FFF2-40B4-BE49-F238E27FC236}">
                <a16:creationId xmlns:a16="http://schemas.microsoft.com/office/drawing/2014/main" id="{114DA726-6869-8B2D-853E-446FA337C2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16726" y="609600"/>
            <a:ext cx="4158434" cy="5479311"/>
          </a:xfrm>
          <a:prstGeom prst="rect">
            <a:avLst/>
          </a:prstGeom>
          <a:ln w="38100">
            <a:solidFill>
              <a:schemeClr val="tx1"/>
            </a:solidFill>
          </a:ln>
        </p:spPr>
      </p:pic>
      <p:sp>
        <p:nvSpPr>
          <p:cNvPr id="9" name="Rectangle: Rounded Corners 8">
            <a:extLst>
              <a:ext uri="{FF2B5EF4-FFF2-40B4-BE49-F238E27FC236}">
                <a16:creationId xmlns:a16="http://schemas.microsoft.com/office/drawing/2014/main" id="{574C92AC-E9A6-F031-1DAF-C476C222407B}"/>
              </a:ext>
            </a:extLst>
          </p:cNvPr>
          <p:cNvSpPr/>
          <p:nvPr/>
        </p:nvSpPr>
        <p:spPr>
          <a:xfrm>
            <a:off x="7599553" y="5660548"/>
            <a:ext cx="3192779" cy="59574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Molly Rose in her Air Transport Auxiliary uniform.</a:t>
            </a:r>
          </a:p>
        </p:txBody>
      </p:sp>
      <p:sp>
        <p:nvSpPr>
          <p:cNvPr id="13" name="TextBox 12">
            <a:extLst>
              <a:ext uri="{FF2B5EF4-FFF2-40B4-BE49-F238E27FC236}">
                <a16:creationId xmlns:a16="http://schemas.microsoft.com/office/drawing/2014/main" id="{98BCD1F6-7D8C-3398-26FE-DE0D00B4A59C}"/>
              </a:ext>
            </a:extLst>
          </p:cNvPr>
          <p:cNvSpPr txBox="1"/>
          <p:nvPr/>
        </p:nvSpPr>
        <p:spPr>
          <a:xfrm>
            <a:off x="757972" y="825932"/>
            <a:ext cx="5594338" cy="5262979"/>
          </a:xfrm>
          <a:prstGeom prst="rect">
            <a:avLst/>
          </a:prstGeom>
          <a:noFill/>
        </p:spPr>
        <p:txBody>
          <a:bodyPr wrap="square">
            <a:spAutoFit/>
          </a:bodyPr>
          <a:lstStyle/>
          <a:p>
            <a:r>
              <a:rPr lang="en-GB" sz="2400" dirty="0"/>
              <a:t>Some women also flew planes as part of the war as part of the </a:t>
            </a:r>
            <a:r>
              <a:rPr lang="en-GB" sz="2400" b="1" dirty="0"/>
              <a:t>Air Transport Auxiliary (ATA)</a:t>
            </a:r>
            <a:r>
              <a:rPr lang="en-GB" sz="2400" dirty="0"/>
              <a:t>. </a:t>
            </a:r>
          </a:p>
          <a:p>
            <a:endParaRPr lang="en-GB" sz="2400" dirty="0"/>
          </a:p>
          <a:p>
            <a:r>
              <a:rPr lang="en-GB" sz="2400" dirty="0"/>
              <a:t>They flew repaired planes from places like Cambridge Airport to Royal Air Force bases. </a:t>
            </a:r>
          </a:p>
          <a:p>
            <a:endParaRPr lang="en-GB" sz="2400" dirty="0"/>
          </a:p>
          <a:p>
            <a:r>
              <a:rPr lang="en-GB" sz="2400" dirty="0"/>
              <a:t>One person who flew planes for the Air Transport Auxiliary was </a:t>
            </a:r>
            <a:r>
              <a:rPr lang="en-GB" sz="2400" b="1" dirty="0"/>
              <a:t>Molly Rose</a:t>
            </a:r>
            <a:r>
              <a:rPr lang="en-GB" sz="2400" dirty="0"/>
              <a:t>, a member of the Marshall family that built Cambridge Airport.</a:t>
            </a:r>
          </a:p>
          <a:p>
            <a:endParaRPr lang="en-GB" sz="2400" dirty="0"/>
          </a:p>
          <a:p>
            <a:r>
              <a:rPr lang="en-GB" sz="2400" dirty="0"/>
              <a:t>Between 1942 and 1945, Molly flew 486 different planes for the ATA.</a:t>
            </a:r>
          </a:p>
        </p:txBody>
      </p:sp>
    </p:spTree>
    <p:extLst>
      <p:ext uri="{BB962C8B-B14F-4D97-AF65-F5344CB8AC3E}">
        <p14:creationId xmlns:p14="http://schemas.microsoft.com/office/powerpoint/2010/main" val="3966546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
            <a:extLst>
              <a:ext uri="{FF2B5EF4-FFF2-40B4-BE49-F238E27FC236}">
                <a16:creationId xmlns:a16="http://schemas.microsoft.com/office/drawing/2014/main" id="{8DD882B5-DCFA-B705-5A84-6AE82961D213}"/>
              </a:ext>
            </a:extLst>
          </p:cNvPr>
          <p:cNvSpPr txBox="1">
            <a:spLocks/>
          </p:cNvSpPr>
          <p:nvPr/>
        </p:nvSpPr>
        <p:spPr>
          <a:xfrm>
            <a:off x="931207" y="597198"/>
            <a:ext cx="10329586" cy="13850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0"/>
              </a:spcBef>
              <a:spcAft>
                <a:spcPts val="1200"/>
              </a:spcAft>
              <a:buClrTx/>
              <a:buSzTx/>
              <a:buNone/>
              <a:tabLst/>
              <a:defRPr/>
            </a:pPr>
            <a:endParaRPr lang="en-GB" sz="2000" dirty="0"/>
          </a:p>
        </p:txBody>
      </p:sp>
      <p:sp>
        <p:nvSpPr>
          <p:cNvPr id="30" name="Rectangle: Rounded Corners 29">
            <a:extLst>
              <a:ext uri="{FF2B5EF4-FFF2-40B4-BE49-F238E27FC236}">
                <a16:creationId xmlns:a16="http://schemas.microsoft.com/office/drawing/2014/main" id="{74003916-BB05-9B88-7583-EB36BA2D74C3}"/>
              </a:ext>
            </a:extLst>
          </p:cNvPr>
          <p:cNvSpPr/>
          <p:nvPr/>
        </p:nvSpPr>
        <p:spPr>
          <a:xfrm>
            <a:off x="1239650" y="650604"/>
            <a:ext cx="9500608" cy="91911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fontAlgn="auto">
              <a:spcBef>
                <a:spcPts val="0"/>
              </a:spcBef>
              <a:spcAft>
                <a:spcPts val="1200"/>
              </a:spcAft>
              <a:buClrTx/>
              <a:buSzTx/>
              <a:buNone/>
              <a:tabLst/>
              <a:defRPr/>
            </a:pPr>
            <a:r>
              <a:rPr lang="en-GB" sz="1800" dirty="0">
                <a:solidFill>
                  <a:schemeClr val="tx1"/>
                </a:solidFill>
              </a:rPr>
              <a:t>Imagine you are Molly Rose. You have been asked to fly a plane urgently after it has been repaired in </a:t>
            </a:r>
            <a:r>
              <a:rPr lang="en-GB" dirty="0">
                <a:solidFill>
                  <a:schemeClr val="tx1"/>
                </a:solidFill>
              </a:rPr>
              <a:t>Cambridge to an RAF base in Lincolnshire. The weather is very bad. </a:t>
            </a:r>
          </a:p>
          <a:p>
            <a:pPr marL="0" marR="0" lvl="0" indent="0" algn="ctr" fontAlgn="auto">
              <a:spcBef>
                <a:spcPts val="0"/>
              </a:spcBef>
              <a:spcAft>
                <a:spcPts val="1200"/>
              </a:spcAft>
              <a:buClrTx/>
              <a:buSzTx/>
              <a:buNone/>
              <a:tabLst/>
              <a:defRPr/>
            </a:pPr>
            <a:r>
              <a:rPr lang="en-GB" sz="1800" dirty="0">
                <a:solidFill>
                  <a:schemeClr val="tx1"/>
                </a:solidFill>
              </a:rPr>
              <a:t>Write a diary entry about your flight.   </a:t>
            </a:r>
          </a:p>
        </p:txBody>
      </p:sp>
      <p:sp>
        <p:nvSpPr>
          <p:cNvPr id="6" name="Rectangle: Rounded Corners 5">
            <a:extLst>
              <a:ext uri="{FF2B5EF4-FFF2-40B4-BE49-F238E27FC236}">
                <a16:creationId xmlns:a16="http://schemas.microsoft.com/office/drawing/2014/main" id="{87301AF3-C594-EE5D-5602-4C8A10679679}"/>
              </a:ext>
            </a:extLst>
          </p:cNvPr>
          <p:cNvSpPr/>
          <p:nvPr/>
        </p:nvSpPr>
        <p:spPr>
          <a:xfrm>
            <a:off x="599570" y="1854564"/>
            <a:ext cx="10975210" cy="440623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fontAlgn="auto">
              <a:spcBef>
                <a:spcPts val="0"/>
              </a:spcBef>
              <a:spcAft>
                <a:spcPts val="1200"/>
              </a:spcAft>
              <a:buClrTx/>
              <a:buSzTx/>
              <a:buNone/>
              <a:tabLst/>
              <a:defRPr/>
            </a:pPr>
            <a:endParaRPr lang="en-GB" sz="1800" dirty="0">
              <a:solidFill>
                <a:schemeClr val="tx1"/>
              </a:solidFill>
            </a:endParaRPr>
          </a:p>
        </p:txBody>
      </p:sp>
    </p:spTree>
    <p:extLst>
      <p:ext uri="{BB962C8B-B14F-4D97-AF65-F5344CB8AC3E}">
        <p14:creationId xmlns:p14="http://schemas.microsoft.com/office/powerpoint/2010/main" val="3746244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49C1EA"/>
        </a:solidFill>
        <a:effectLst/>
      </p:bgPr>
    </p:bg>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21134CBC-385B-824E-D27B-50488A8EE447}"/>
              </a:ext>
            </a:extLst>
          </p:cNvPr>
          <p:cNvSpPr txBox="1">
            <a:spLocks/>
          </p:cNvSpPr>
          <p:nvPr/>
        </p:nvSpPr>
        <p:spPr>
          <a:xfrm>
            <a:off x="990478" y="4604106"/>
            <a:ext cx="10378112" cy="2448204"/>
          </a:xfrm>
          <a:prstGeom prst="rect">
            <a:avLst/>
          </a:prstGeom>
        </p:spPr>
        <p:txBody>
          <a:bodyPr>
            <a:noAutofit/>
          </a:bodyPr>
          <a:lstStyle>
            <a:lvl1pPr algn="l" defTabSz="1219139" rtl="0" eaLnBrk="1" latinLnBrk="0" hangingPunct="1">
              <a:lnSpc>
                <a:spcPct val="90000"/>
              </a:lnSpc>
              <a:spcBef>
                <a:spcPct val="0"/>
              </a:spcBef>
              <a:buNone/>
              <a:defRPr sz="4000" b="1" i="0" kern="1200">
                <a:solidFill>
                  <a:srgbClr val="083A58"/>
                </a:solidFill>
                <a:latin typeface="Levenim MT" panose="02010502060101010101" pitchFamily="2" charset="-79"/>
                <a:ea typeface="+mj-ea"/>
                <a:cs typeface="Levenim MT" panose="02010502060101010101" pitchFamily="2" charset="-79"/>
              </a:defRPr>
            </a:lvl1pPr>
          </a:lstStyle>
          <a:p>
            <a:pPr marL="0" marR="0" lvl="0" indent="0" algn="ctr" defTabSz="1219139"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FFFFFF"/>
                </a:solidFill>
                <a:effectLst/>
                <a:uLnTx/>
                <a:uFillTx/>
                <a:latin typeface="Levenim MT"/>
                <a:ea typeface="+mj-ea"/>
                <a:cs typeface="Levenim MT" panose="02010502060101010101" pitchFamily="2" charset="-79"/>
              </a:rPr>
              <a:t>The C-130: a famous plane looked after in Cambridge</a:t>
            </a:r>
            <a:br>
              <a:rPr kumimoji="0" lang="en-GB" sz="3600" b="1" i="0" u="none" strike="noStrike" kern="1200" cap="none" spc="0" normalizeH="0" baseline="0" noProof="0" dirty="0">
                <a:ln>
                  <a:noFill/>
                </a:ln>
                <a:solidFill>
                  <a:srgbClr val="FFFFFF"/>
                </a:solidFill>
                <a:effectLst/>
                <a:uLnTx/>
                <a:uFillTx/>
                <a:latin typeface="Levenim MT"/>
                <a:ea typeface="+mj-ea"/>
                <a:cs typeface="Levenim MT" panose="02010502060101010101" pitchFamily="2" charset="-79"/>
              </a:rPr>
            </a:br>
            <a:br>
              <a:rPr kumimoji="0" lang="en-GB" sz="3600" b="1" i="0" u="none" strike="noStrike" kern="1200" cap="none" spc="0" normalizeH="0" baseline="0" noProof="0" dirty="0">
                <a:ln>
                  <a:noFill/>
                </a:ln>
                <a:solidFill>
                  <a:srgbClr val="FFFFFF"/>
                </a:solidFill>
                <a:effectLst/>
                <a:uLnTx/>
                <a:uFillTx/>
                <a:latin typeface="Levenim MT"/>
                <a:ea typeface="+mj-ea"/>
                <a:cs typeface="Levenim MT" panose="02010502060101010101" pitchFamily="2" charset="-79"/>
              </a:rPr>
            </a:br>
            <a:endParaRPr kumimoji="0" lang="en-US" sz="3600" b="1" i="0" u="none" strike="noStrike" kern="1200" cap="none" spc="0" normalizeH="0" baseline="0" noProof="0" dirty="0">
              <a:ln>
                <a:noFill/>
              </a:ln>
              <a:solidFill>
                <a:srgbClr val="FFFFFF"/>
              </a:solidFill>
              <a:effectLst/>
              <a:uLnTx/>
              <a:uFillTx/>
              <a:latin typeface="Levenim MT"/>
              <a:ea typeface="+mj-ea"/>
              <a:cs typeface="Levenim MT" panose="02010502060101010101" pitchFamily="2" charset="-79"/>
            </a:endParaRPr>
          </a:p>
        </p:txBody>
      </p:sp>
      <p:pic>
        <p:nvPicPr>
          <p:cNvPr id="2" name="Picture 1" descr="A silhouette of a city at night&#10;&#10;Description automatically generated with medium confidence">
            <a:extLst>
              <a:ext uri="{FF2B5EF4-FFF2-40B4-BE49-F238E27FC236}">
                <a16:creationId xmlns:a16="http://schemas.microsoft.com/office/drawing/2014/main" id="{D8D479BB-5DB9-AA9D-4DF4-22DE160877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3778" y="1342319"/>
            <a:ext cx="6844444" cy="2552381"/>
          </a:xfrm>
          <a:prstGeom prst="rect">
            <a:avLst/>
          </a:prstGeom>
        </p:spPr>
      </p:pic>
      <p:pic>
        <p:nvPicPr>
          <p:cNvPr id="4" name="Picture 3">
            <a:extLst>
              <a:ext uri="{FF2B5EF4-FFF2-40B4-BE49-F238E27FC236}">
                <a16:creationId xmlns:a16="http://schemas.microsoft.com/office/drawing/2014/main" id="{877EEB4E-06B3-7A4A-4F72-7733E238AC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616" y="379706"/>
            <a:ext cx="11506768" cy="6098587"/>
          </a:xfrm>
          <a:prstGeom prst="rect">
            <a:avLst/>
          </a:prstGeom>
        </p:spPr>
      </p:pic>
    </p:spTree>
    <p:extLst>
      <p:ext uri="{BB962C8B-B14F-4D97-AF65-F5344CB8AC3E}">
        <p14:creationId xmlns:p14="http://schemas.microsoft.com/office/powerpoint/2010/main" val="2783489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D6A551-D88D-97EB-32D7-C02DF2DA2DE8}"/>
              </a:ext>
            </a:extLst>
          </p:cNvPr>
          <p:cNvSpPr txBox="1">
            <a:spLocks/>
          </p:cNvSpPr>
          <p:nvPr/>
        </p:nvSpPr>
        <p:spPr>
          <a:xfrm>
            <a:off x="762000" y="836181"/>
            <a:ext cx="10515600"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rPr>
              <a:t>About Marshall</a:t>
            </a:r>
          </a:p>
        </p:txBody>
      </p:sp>
      <p:sp>
        <p:nvSpPr>
          <p:cNvPr id="2" name="Content Placeholder 2">
            <a:extLst>
              <a:ext uri="{FF2B5EF4-FFF2-40B4-BE49-F238E27FC236}">
                <a16:creationId xmlns:a16="http://schemas.microsoft.com/office/drawing/2014/main" id="{123EB4CD-7465-2529-9D71-8C4959157906}"/>
              </a:ext>
            </a:extLst>
          </p:cNvPr>
          <p:cNvSpPr txBox="1">
            <a:spLocks/>
          </p:cNvSpPr>
          <p:nvPr/>
        </p:nvSpPr>
        <p:spPr>
          <a:xfrm>
            <a:off x="635833" y="1957225"/>
            <a:ext cx="3149184" cy="3700500"/>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23E58"/>
                </a:solidFill>
                <a:effectLst/>
                <a:uLnTx/>
                <a:uFillTx/>
                <a:latin typeface="Calibri" panose="020F0502020204030204"/>
                <a:ea typeface="+mn-ea"/>
                <a:cs typeface="+mn-cs"/>
              </a:rPr>
              <a:t>Marshall is a Cambridge </a:t>
            </a:r>
            <a:r>
              <a:rPr lang="en-GB" sz="2200" dirty="0">
                <a:solidFill>
                  <a:srgbClr val="223E58"/>
                </a:solidFill>
                <a:latin typeface="Calibri" panose="020F0502020204030204"/>
              </a:rPr>
              <a:t>business owned by a family</a:t>
            </a:r>
            <a:r>
              <a:rPr kumimoji="0" lang="en-GB" sz="2200" b="0" i="0" u="none" strike="noStrike" kern="1200" cap="none" spc="0" normalizeH="0" baseline="0" noProof="0" dirty="0">
                <a:ln>
                  <a:noFill/>
                </a:ln>
                <a:solidFill>
                  <a:srgbClr val="223E58"/>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200" dirty="0">
                <a:solidFill>
                  <a:srgbClr val="223E58"/>
                </a:solidFill>
                <a:latin typeface="Calibri" panose="020F0502020204030204"/>
              </a:rPr>
              <a:t>Marshall started in 1909 – so it is over 100 years old.</a:t>
            </a:r>
            <a:endParaRPr kumimoji="0" lang="en-GB" sz="2200" b="0" i="0" u="none" strike="noStrike" kern="1200" cap="none" spc="0" normalizeH="0" baseline="0" noProof="0" dirty="0">
              <a:ln>
                <a:noFill/>
              </a:ln>
              <a:solidFill>
                <a:srgbClr val="223E58"/>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23E58"/>
                </a:solidFill>
                <a:effectLst/>
                <a:uLnTx/>
                <a:uFillTx/>
                <a:latin typeface="Calibri" panose="020F0502020204030204"/>
                <a:ea typeface="+mn-ea"/>
                <a:cs typeface="+mn-cs"/>
              </a:rPr>
              <a:t>Marshall is known for owning Cambridge Airport and for working on planes for air forces from across the world. </a:t>
            </a:r>
          </a:p>
        </p:txBody>
      </p:sp>
      <p:sp>
        <p:nvSpPr>
          <p:cNvPr id="5" name="Title 1">
            <a:extLst>
              <a:ext uri="{FF2B5EF4-FFF2-40B4-BE49-F238E27FC236}">
                <a16:creationId xmlns:a16="http://schemas.microsoft.com/office/drawing/2014/main" id="{AF646DED-B82D-C52B-5DBC-A8F92A90BA90}"/>
              </a:ext>
            </a:extLst>
          </p:cNvPr>
          <p:cNvSpPr txBox="1">
            <a:spLocks/>
          </p:cNvSpPr>
          <p:nvPr/>
        </p:nvSpPr>
        <p:spPr>
          <a:xfrm>
            <a:off x="7129019" y="1204739"/>
            <a:ext cx="3090316" cy="480476"/>
          </a:xfrm>
          <a:prstGeom prst="rect">
            <a:avLst/>
          </a:prstGeom>
          <a:solidFill>
            <a:schemeClr val="tx1">
              <a:lumMod val="20000"/>
              <a:lumOff val="8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The Marshall Family</a:t>
            </a:r>
            <a:endParaRPr lang="en-GB" sz="2800" dirty="0"/>
          </a:p>
        </p:txBody>
      </p:sp>
      <p:grpSp>
        <p:nvGrpSpPr>
          <p:cNvPr id="15" name="Group 14">
            <a:extLst>
              <a:ext uri="{FF2B5EF4-FFF2-40B4-BE49-F238E27FC236}">
                <a16:creationId xmlns:a16="http://schemas.microsoft.com/office/drawing/2014/main" id="{658D5BA1-F291-BB86-5791-E3653E59212C}"/>
              </a:ext>
            </a:extLst>
          </p:cNvPr>
          <p:cNvGrpSpPr/>
          <p:nvPr/>
        </p:nvGrpSpPr>
        <p:grpSpPr>
          <a:xfrm>
            <a:off x="5749748" y="1723053"/>
            <a:ext cx="5231600" cy="1355392"/>
            <a:chOff x="5749748" y="1723053"/>
            <a:chExt cx="5231600" cy="1355392"/>
          </a:xfrm>
        </p:grpSpPr>
        <p:pic>
          <p:nvPicPr>
            <p:cNvPr id="10" name="Picture 9">
              <a:extLst>
                <a:ext uri="{FF2B5EF4-FFF2-40B4-BE49-F238E27FC236}">
                  <a16:creationId xmlns:a16="http://schemas.microsoft.com/office/drawing/2014/main" id="{3CAEDEEA-28E1-0DD2-224E-4A8D8CA3AD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49748" y="1723053"/>
              <a:ext cx="1326056" cy="1355392"/>
            </a:xfrm>
            <a:prstGeom prst="ellipse">
              <a:avLst/>
            </a:prstGeom>
          </p:spPr>
        </p:pic>
        <p:sp>
          <p:nvSpPr>
            <p:cNvPr id="12" name="TextBox 11">
              <a:extLst>
                <a:ext uri="{FF2B5EF4-FFF2-40B4-BE49-F238E27FC236}">
                  <a16:creationId xmlns:a16="http://schemas.microsoft.com/office/drawing/2014/main" id="{36ABF239-AF3A-E811-B3AD-C0CA5BF27FD4}"/>
                </a:ext>
              </a:extLst>
            </p:cNvPr>
            <p:cNvSpPr txBox="1"/>
            <p:nvPr/>
          </p:nvSpPr>
          <p:spPr>
            <a:xfrm>
              <a:off x="7182234" y="1846751"/>
              <a:ext cx="3799114" cy="1077218"/>
            </a:xfrm>
            <a:prstGeom prst="rect">
              <a:avLst/>
            </a:prstGeom>
            <a:noFill/>
          </p:spPr>
          <p:txBody>
            <a:bodyPr wrap="square">
              <a:spAutoFit/>
            </a:bodyPr>
            <a:lstStyle/>
            <a:p>
              <a:r>
                <a:rPr lang="en-US" sz="1600" b="1" dirty="0"/>
                <a:t>David Marshall (1873 - 1942)</a:t>
              </a:r>
            </a:p>
            <a:p>
              <a:r>
                <a:rPr lang="en-US" sz="1600" dirty="0"/>
                <a:t>David started the Marshall business. His first job was working in the kitchen apprentice at Trinity College, Cambridge. </a:t>
              </a:r>
            </a:p>
          </p:txBody>
        </p:sp>
      </p:grpSp>
      <p:grpSp>
        <p:nvGrpSpPr>
          <p:cNvPr id="17" name="Group 16">
            <a:extLst>
              <a:ext uri="{FF2B5EF4-FFF2-40B4-BE49-F238E27FC236}">
                <a16:creationId xmlns:a16="http://schemas.microsoft.com/office/drawing/2014/main" id="{6693AB15-C833-203D-67D3-2C9C47DE0420}"/>
              </a:ext>
            </a:extLst>
          </p:cNvPr>
          <p:cNvGrpSpPr/>
          <p:nvPr/>
        </p:nvGrpSpPr>
        <p:grpSpPr>
          <a:xfrm>
            <a:off x="5749748" y="4743656"/>
            <a:ext cx="5481972" cy="1355392"/>
            <a:chOff x="5749748" y="4743656"/>
            <a:chExt cx="5481972" cy="1355392"/>
          </a:xfrm>
        </p:grpSpPr>
        <p:pic>
          <p:nvPicPr>
            <p:cNvPr id="9" name="Picture 8">
              <a:extLst>
                <a:ext uri="{FF2B5EF4-FFF2-40B4-BE49-F238E27FC236}">
                  <a16:creationId xmlns:a16="http://schemas.microsoft.com/office/drawing/2014/main" id="{DDAF8B92-4177-8D85-1ED8-D786E3169257}"/>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5749748" y="4743656"/>
              <a:ext cx="1326056" cy="1355392"/>
            </a:xfrm>
            <a:prstGeom prst="ellipse">
              <a:avLst/>
            </a:prstGeom>
          </p:spPr>
        </p:pic>
        <p:sp>
          <p:nvSpPr>
            <p:cNvPr id="13" name="TextBox 12">
              <a:extLst>
                <a:ext uri="{FF2B5EF4-FFF2-40B4-BE49-F238E27FC236}">
                  <a16:creationId xmlns:a16="http://schemas.microsoft.com/office/drawing/2014/main" id="{69AB2589-1B3A-94E0-31B0-AA49C05D6EA1}"/>
                </a:ext>
              </a:extLst>
            </p:cNvPr>
            <p:cNvSpPr txBox="1"/>
            <p:nvPr/>
          </p:nvSpPr>
          <p:spPr>
            <a:xfrm>
              <a:off x="7182234" y="4882743"/>
              <a:ext cx="4049486" cy="830997"/>
            </a:xfrm>
            <a:prstGeom prst="rect">
              <a:avLst/>
            </a:prstGeom>
            <a:noFill/>
          </p:spPr>
          <p:txBody>
            <a:bodyPr wrap="square">
              <a:spAutoFit/>
            </a:bodyPr>
            <a:lstStyle/>
            <a:p>
              <a:r>
                <a:rPr lang="en-US" sz="1600" b="1" dirty="0"/>
                <a:t>Sir Michael Marshall (1932 - 2019) </a:t>
              </a:r>
            </a:p>
            <a:p>
              <a:r>
                <a:rPr lang="en-US" sz="1600" dirty="0"/>
                <a:t>Michael worked at Marshall for 60+ years. He rowed for Cambridge in the 1954 Boat Race. </a:t>
              </a:r>
            </a:p>
          </p:txBody>
        </p:sp>
      </p:grpSp>
      <p:grpSp>
        <p:nvGrpSpPr>
          <p:cNvPr id="16" name="Group 15">
            <a:extLst>
              <a:ext uri="{FF2B5EF4-FFF2-40B4-BE49-F238E27FC236}">
                <a16:creationId xmlns:a16="http://schemas.microsoft.com/office/drawing/2014/main" id="{B432350C-2E03-A80A-EF79-05CEBE3BF731}"/>
              </a:ext>
            </a:extLst>
          </p:cNvPr>
          <p:cNvGrpSpPr/>
          <p:nvPr/>
        </p:nvGrpSpPr>
        <p:grpSpPr>
          <a:xfrm>
            <a:off x="5749748" y="3212183"/>
            <a:ext cx="5366899" cy="1365894"/>
            <a:chOff x="5749748" y="3212183"/>
            <a:chExt cx="5366899" cy="1365894"/>
          </a:xfrm>
        </p:grpSpPr>
        <p:pic>
          <p:nvPicPr>
            <p:cNvPr id="8" name="Picture 7">
              <a:extLst>
                <a:ext uri="{FF2B5EF4-FFF2-40B4-BE49-F238E27FC236}">
                  <a16:creationId xmlns:a16="http://schemas.microsoft.com/office/drawing/2014/main" id="{C86D20FC-B590-6EBA-0EC8-79505CD7A317}"/>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a:xfrm>
              <a:off x="5749748" y="3212183"/>
              <a:ext cx="1326056" cy="1365894"/>
            </a:xfrm>
            <a:prstGeom prst="ellipse">
              <a:avLst/>
            </a:prstGeom>
          </p:spPr>
        </p:pic>
        <p:sp>
          <p:nvSpPr>
            <p:cNvPr id="14" name="TextBox 13">
              <a:extLst>
                <a:ext uri="{FF2B5EF4-FFF2-40B4-BE49-F238E27FC236}">
                  <a16:creationId xmlns:a16="http://schemas.microsoft.com/office/drawing/2014/main" id="{E55FD43B-9474-8987-15BF-0D3335DF9BB2}"/>
                </a:ext>
              </a:extLst>
            </p:cNvPr>
            <p:cNvSpPr txBox="1"/>
            <p:nvPr/>
          </p:nvSpPr>
          <p:spPr>
            <a:xfrm>
              <a:off x="7182234" y="3356521"/>
              <a:ext cx="3934413" cy="1077218"/>
            </a:xfrm>
            <a:prstGeom prst="rect">
              <a:avLst/>
            </a:prstGeom>
            <a:noFill/>
          </p:spPr>
          <p:txBody>
            <a:bodyPr wrap="square">
              <a:spAutoFit/>
            </a:bodyPr>
            <a:lstStyle/>
            <a:p>
              <a:r>
                <a:rPr lang="en-US" sz="1600" b="1" dirty="0"/>
                <a:t>Sir Arthur Marshall (1903 - 2007)</a:t>
              </a:r>
            </a:p>
            <a:p>
              <a:r>
                <a:rPr lang="en-US" sz="1600" dirty="0"/>
                <a:t>Arthur worked at Marshall for 80+ years. He was part of the athletics team for Great Britain in the 1924 Olympics. </a:t>
              </a:r>
            </a:p>
          </p:txBody>
        </p:sp>
      </p:grpSp>
    </p:spTree>
    <p:extLst>
      <p:ext uri="{BB962C8B-B14F-4D97-AF65-F5344CB8AC3E}">
        <p14:creationId xmlns:p14="http://schemas.microsoft.com/office/powerpoint/2010/main" val="3202035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00A1-A88E-E163-7B1F-370FD0BDA018}"/>
              </a:ext>
            </a:extLst>
          </p:cNvPr>
          <p:cNvSpPr txBox="1">
            <a:spLocks/>
          </p:cNvSpPr>
          <p:nvPr/>
        </p:nvSpPr>
        <p:spPr>
          <a:xfrm>
            <a:off x="671945" y="711489"/>
            <a:ext cx="8025487" cy="847147"/>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A frequent visitor to Cambridge</a:t>
            </a:r>
          </a:p>
        </p:txBody>
      </p:sp>
      <p:sp>
        <p:nvSpPr>
          <p:cNvPr id="3" name="TextBox 2">
            <a:extLst>
              <a:ext uri="{FF2B5EF4-FFF2-40B4-BE49-F238E27FC236}">
                <a16:creationId xmlns:a16="http://schemas.microsoft.com/office/drawing/2014/main" id="{2BF6E6D5-6692-F2CB-CF37-207623AAB6C0}"/>
              </a:ext>
            </a:extLst>
          </p:cNvPr>
          <p:cNvSpPr txBox="1"/>
          <p:nvPr/>
        </p:nvSpPr>
        <p:spPr>
          <a:xfrm>
            <a:off x="671945" y="1840075"/>
            <a:ext cx="5576454" cy="4154984"/>
          </a:xfrm>
          <a:prstGeom prst="rect">
            <a:avLst/>
          </a:prstGeom>
          <a:noFill/>
        </p:spPr>
        <p:txBody>
          <a:bodyPr wrap="square">
            <a:spAutoFit/>
          </a:bodyPr>
          <a:lstStyle/>
          <a:p>
            <a:r>
              <a:rPr lang="en-GB" sz="2400" dirty="0"/>
              <a:t>One of the most frequent airplanes worked on by Marshall at Cambridge Airport was the Hercules C-130.</a:t>
            </a:r>
          </a:p>
          <a:p>
            <a:endParaRPr lang="en-GB" sz="2400" dirty="0"/>
          </a:p>
          <a:p>
            <a:r>
              <a:rPr lang="en-GB" sz="2400" dirty="0"/>
              <a:t>The Hercules is a </a:t>
            </a:r>
            <a:r>
              <a:rPr lang="en-GB" sz="2400" b="1" dirty="0"/>
              <a:t>transporter</a:t>
            </a:r>
            <a:r>
              <a:rPr lang="en-GB" sz="2400" dirty="0"/>
              <a:t> plane. A transporter plane carries people, vehicles and equipment from one place to another.</a:t>
            </a:r>
          </a:p>
          <a:p>
            <a:endParaRPr lang="en-GB" sz="2400" dirty="0"/>
          </a:p>
          <a:p>
            <a:r>
              <a:rPr lang="en-GB" sz="2400" dirty="0"/>
              <a:t>The team of Marshall engineers at Cambridge Airport maintained these planes for over 60 years. </a:t>
            </a:r>
          </a:p>
        </p:txBody>
      </p:sp>
      <p:pic>
        <p:nvPicPr>
          <p:cNvPr id="8" name="Picture 7" descr="A large airplane on the runway&#10;&#10;Description automatically generated with low confidence">
            <a:extLst>
              <a:ext uri="{FF2B5EF4-FFF2-40B4-BE49-F238E27FC236}">
                <a16:creationId xmlns:a16="http://schemas.microsoft.com/office/drawing/2014/main" id="{05760113-C6DE-FF4C-D72E-62F05A18A0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5478" y="1760570"/>
            <a:ext cx="4253024" cy="2835349"/>
          </a:xfrm>
          <a:prstGeom prst="rect">
            <a:avLst/>
          </a:prstGeom>
          <a:ln w="38100">
            <a:solidFill>
              <a:schemeClr val="tx1"/>
            </a:solidFill>
          </a:ln>
        </p:spPr>
      </p:pic>
      <p:sp>
        <p:nvSpPr>
          <p:cNvPr id="11" name="Rectangle: Rounded Corners 10">
            <a:extLst>
              <a:ext uri="{FF2B5EF4-FFF2-40B4-BE49-F238E27FC236}">
                <a16:creationId xmlns:a16="http://schemas.microsoft.com/office/drawing/2014/main" id="{0EA005B0-E3AB-23A3-A135-E9504AF2BAAF}"/>
              </a:ext>
            </a:extLst>
          </p:cNvPr>
          <p:cNvSpPr/>
          <p:nvPr/>
        </p:nvSpPr>
        <p:spPr>
          <a:xfrm>
            <a:off x="8517759" y="4298046"/>
            <a:ext cx="2365703" cy="59574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A C-130 plane at Cambridge Airport</a:t>
            </a:r>
          </a:p>
        </p:txBody>
      </p:sp>
    </p:spTree>
    <p:extLst>
      <p:ext uri="{BB962C8B-B14F-4D97-AF65-F5344CB8AC3E}">
        <p14:creationId xmlns:p14="http://schemas.microsoft.com/office/powerpoint/2010/main" val="889357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transport&#10;&#10;Description automatically generated">
            <a:extLst>
              <a:ext uri="{FF2B5EF4-FFF2-40B4-BE49-F238E27FC236}">
                <a16:creationId xmlns:a16="http://schemas.microsoft.com/office/drawing/2014/main" id="{FC140169-7D8C-709E-8B7A-AAA9113CE1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5458" y="570863"/>
            <a:ext cx="4255058" cy="2871583"/>
          </a:xfrm>
          <a:prstGeom prst="rect">
            <a:avLst/>
          </a:prstGeom>
          <a:ln w="38100">
            <a:solidFill>
              <a:schemeClr val="tx1"/>
            </a:solidFill>
          </a:ln>
        </p:spPr>
      </p:pic>
      <p:pic>
        <p:nvPicPr>
          <p:cNvPr id="7" name="Picture 6" descr="A picture containing aircraft&#10;&#10;Description automatically generated">
            <a:extLst>
              <a:ext uri="{FF2B5EF4-FFF2-40B4-BE49-F238E27FC236}">
                <a16:creationId xmlns:a16="http://schemas.microsoft.com/office/drawing/2014/main" id="{10426D66-EBB6-778E-D3A1-3F0A8FA41F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0909" y="570863"/>
            <a:ext cx="4963226" cy="3442725"/>
          </a:xfrm>
          <a:prstGeom prst="rect">
            <a:avLst/>
          </a:prstGeom>
          <a:ln w="38100">
            <a:solidFill>
              <a:schemeClr val="tx1"/>
            </a:solidFill>
          </a:ln>
        </p:spPr>
      </p:pic>
      <p:sp>
        <p:nvSpPr>
          <p:cNvPr id="10" name="Rectangle: Rounded Corners 9">
            <a:extLst>
              <a:ext uri="{FF2B5EF4-FFF2-40B4-BE49-F238E27FC236}">
                <a16:creationId xmlns:a16="http://schemas.microsoft.com/office/drawing/2014/main" id="{C8EB259D-609B-3F19-725D-554ADC2E3E50}"/>
              </a:ext>
            </a:extLst>
          </p:cNvPr>
          <p:cNvSpPr/>
          <p:nvPr/>
        </p:nvSpPr>
        <p:spPr>
          <a:xfrm>
            <a:off x="690909" y="4312728"/>
            <a:ext cx="3136185" cy="203197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223E58"/>
                </a:solidFill>
                <a:latin typeface="Calibri" panose="020F0502020204030204"/>
              </a:rPr>
              <a:t>C-130 transporter planes being repaired by Marshall at Cambridge Airport.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223E58"/>
                </a:solidFill>
                <a:latin typeface="Calibri" panose="020F0502020204030204"/>
              </a:rPr>
              <a:t>A very large building called a </a:t>
            </a:r>
            <a:r>
              <a:rPr lang="en-GB" b="1" dirty="0">
                <a:solidFill>
                  <a:srgbClr val="223E58"/>
                </a:solidFill>
                <a:latin typeface="Calibri" panose="020F0502020204030204"/>
              </a:rPr>
              <a:t>hangar</a:t>
            </a:r>
            <a:r>
              <a:rPr lang="en-GB" dirty="0">
                <a:solidFill>
                  <a:srgbClr val="223E58"/>
                </a:solidFill>
                <a:latin typeface="Calibri" panose="020F0502020204030204"/>
              </a:rPr>
              <a:t> is needed to protect the plane during its repair.</a:t>
            </a:r>
            <a:endPar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A750FD95-CFBA-9AC3-BA3A-A14BF17CD4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58310" y="2956217"/>
            <a:ext cx="2755932" cy="3442725"/>
          </a:xfrm>
          <a:prstGeom prst="rect">
            <a:avLst/>
          </a:prstGeom>
          <a:ln w="38100">
            <a:solidFill>
              <a:schemeClr val="tx1"/>
            </a:solidFill>
          </a:ln>
        </p:spPr>
      </p:pic>
      <p:pic>
        <p:nvPicPr>
          <p:cNvPr id="15" name="Picture 14" descr="A picture containing building&#10;&#10;Description automatically generated">
            <a:extLst>
              <a:ext uri="{FF2B5EF4-FFF2-40B4-BE49-F238E27FC236}">
                <a16:creationId xmlns:a16="http://schemas.microsoft.com/office/drawing/2014/main" id="{741514E2-A343-3133-42B7-7A53138305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45458" y="3586333"/>
            <a:ext cx="4255058" cy="2812609"/>
          </a:xfrm>
          <a:prstGeom prst="rect">
            <a:avLst/>
          </a:prstGeom>
          <a:ln w="38100">
            <a:solidFill>
              <a:schemeClr val="tx1"/>
            </a:solidFill>
          </a:ln>
        </p:spPr>
      </p:pic>
    </p:spTree>
    <p:extLst>
      <p:ext uri="{BB962C8B-B14F-4D97-AF65-F5344CB8AC3E}">
        <p14:creationId xmlns:p14="http://schemas.microsoft.com/office/powerpoint/2010/main" val="1342266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049683-C52B-4747-8539-BF1CF2229EA9}"/>
              </a:ext>
            </a:extLst>
          </p:cNvPr>
          <p:cNvSpPr txBox="1">
            <a:spLocks/>
          </p:cNvSpPr>
          <p:nvPr/>
        </p:nvSpPr>
        <p:spPr>
          <a:xfrm>
            <a:off x="671946" y="711489"/>
            <a:ext cx="6906490" cy="847147"/>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Think pink!</a:t>
            </a:r>
          </a:p>
        </p:txBody>
      </p:sp>
      <p:sp>
        <p:nvSpPr>
          <p:cNvPr id="6" name="TextBox 5">
            <a:extLst>
              <a:ext uri="{FF2B5EF4-FFF2-40B4-BE49-F238E27FC236}">
                <a16:creationId xmlns:a16="http://schemas.microsoft.com/office/drawing/2014/main" id="{19F5CC74-5C7A-872B-8D0D-D2D569ED445F}"/>
              </a:ext>
            </a:extLst>
          </p:cNvPr>
          <p:cNvSpPr txBox="1"/>
          <p:nvPr/>
        </p:nvSpPr>
        <p:spPr>
          <a:xfrm>
            <a:off x="671946" y="1532777"/>
            <a:ext cx="5576454" cy="4524315"/>
          </a:xfrm>
          <a:prstGeom prst="rect">
            <a:avLst/>
          </a:prstGeom>
          <a:noFill/>
        </p:spPr>
        <p:txBody>
          <a:bodyPr wrap="square">
            <a:spAutoFit/>
          </a:bodyPr>
          <a:lstStyle/>
          <a:p>
            <a:r>
              <a:rPr lang="en-GB" sz="2400" dirty="0"/>
              <a:t>In the 1990s, the Royal Air Force needed to use some of its C-130 transporter planes in a desert region.</a:t>
            </a:r>
          </a:p>
          <a:p>
            <a:endParaRPr lang="en-GB" sz="2400" dirty="0"/>
          </a:p>
          <a:p>
            <a:r>
              <a:rPr lang="en-GB" sz="2400" dirty="0"/>
              <a:t>But the planes’ normal green and grey colours stood out against the desert landscape.</a:t>
            </a:r>
          </a:p>
          <a:p>
            <a:br>
              <a:rPr lang="en-GB" sz="2400" dirty="0"/>
            </a:br>
            <a:r>
              <a:rPr lang="en-GB" sz="2400" dirty="0"/>
              <a:t>Two planes came to Cambridge Airport and were painted a shade of pink overnight by Marshall. This pink meant the planes were harder to see against the desert.</a:t>
            </a:r>
          </a:p>
        </p:txBody>
      </p:sp>
      <p:pic>
        <p:nvPicPr>
          <p:cNvPr id="7" name="Picture 6" descr="IMG_5204">
            <a:extLst>
              <a:ext uri="{FF2B5EF4-FFF2-40B4-BE49-F238E27FC236}">
                <a16:creationId xmlns:a16="http://schemas.microsoft.com/office/drawing/2014/main" id="{9978DD34-E987-984C-E2B2-5697C50CF6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44005" y="786324"/>
            <a:ext cx="4081811" cy="5513737"/>
          </a:xfrm>
          <a:prstGeom prst="rect">
            <a:avLst/>
          </a:prstGeom>
          <a:ln w="38100">
            <a:solidFill>
              <a:schemeClr val="tx1"/>
            </a:solidFill>
          </a:ln>
        </p:spPr>
      </p:pic>
      <p:sp>
        <p:nvSpPr>
          <p:cNvPr id="11" name="Rectangle: Rounded Corners 10">
            <a:extLst>
              <a:ext uri="{FF2B5EF4-FFF2-40B4-BE49-F238E27FC236}">
                <a16:creationId xmlns:a16="http://schemas.microsoft.com/office/drawing/2014/main" id="{85486910-8D47-F6E9-7642-B23677B92F02}"/>
              </a:ext>
            </a:extLst>
          </p:cNvPr>
          <p:cNvSpPr/>
          <p:nvPr/>
        </p:nvSpPr>
        <p:spPr>
          <a:xfrm>
            <a:off x="7716817" y="594191"/>
            <a:ext cx="3136185" cy="96444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223E58"/>
                </a:solidFill>
                <a:latin typeface="Calibri" panose="020F0502020204030204"/>
              </a:rPr>
              <a:t>Painting C-130 planes to disguise them in a desert landscape. </a:t>
            </a:r>
            <a:endPar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504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C8EB259D-609B-3F19-725D-554ADC2E3E50}"/>
              </a:ext>
            </a:extLst>
          </p:cNvPr>
          <p:cNvSpPr/>
          <p:nvPr/>
        </p:nvSpPr>
        <p:spPr>
          <a:xfrm>
            <a:off x="1184298" y="564542"/>
            <a:ext cx="9951234" cy="75736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223E58"/>
                </a:solidFill>
                <a:latin typeface="Calibri" panose="020F0502020204030204"/>
              </a:rPr>
              <a:t>Draw on the picture to show your C-130</a:t>
            </a:r>
            <a:r>
              <a:rPr kumimoji="0" lang="en-GB" sz="1600" b="0" i="0" u="none" strike="noStrike" kern="1200" cap="none" spc="0" normalizeH="0" baseline="0" noProof="0" dirty="0">
                <a:ln>
                  <a:noFill/>
                </a:ln>
                <a:solidFill>
                  <a:srgbClr val="223E58"/>
                </a:solidFill>
                <a:effectLst/>
                <a:uLnTx/>
                <a:uFillTx/>
                <a:latin typeface="Calibri" panose="020F0502020204030204"/>
                <a:ea typeface="+mn-ea"/>
                <a:cs typeface="+mn-cs"/>
              </a:rPr>
              <a:t> would carry. Its cargo often includes soldiers, food, water, doctors and nurses, parachutes, science equipment, tents, tools, all-terrain vehicles and ambulances. What would you carry?</a:t>
            </a:r>
          </a:p>
        </p:txBody>
      </p:sp>
      <p:pic>
        <p:nvPicPr>
          <p:cNvPr id="5" name="Picture 4">
            <a:extLst>
              <a:ext uri="{FF2B5EF4-FFF2-40B4-BE49-F238E27FC236}">
                <a16:creationId xmlns:a16="http://schemas.microsoft.com/office/drawing/2014/main" id="{BBDC84C0-892D-5A30-4B96-17CB549EE0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49662" y="1808922"/>
            <a:ext cx="9292675" cy="2911563"/>
          </a:xfrm>
          <a:prstGeom prst="rect">
            <a:avLst/>
          </a:prstGeom>
        </p:spPr>
      </p:pic>
    </p:spTree>
    <p:extLst>
      <p:ext uri="{BB962C8B-B14F-4D97-AF65-F5344CB8AC3E}">
        <p14:creationId xmlns:p14="http://schemas.microsoft.com/office/powerpoint/2010/main" val="647446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603D419-0183-3F7A-DB57-DB7DC9687CE4}"/>
              </a:ext>
            </a:extLst>
          </p:cNvPr>
          <p:cNvSpPr/>
          <p:nvPr/>
        </p:nvSpPr>
        <p:spPr>
          <a:xfrm>
            <a:off x="608753" y="437271"/>
            <a:ext cx="11000441" cy="645034"/>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Air forces </a:t>
            </a:r>
            <a:r>
              <a:rPr lang="en-GB" dirty="0">
                <a:solidFill>
                  <a:srgbClr val="223E58"/>
                </a:solidFill>
                <a:latin typeface="Calibri" panose="020F0502020204030204"/>
              </a:rPr>
              <a:t>in these countries fly airplanes to Cambridge to have them repaired or improved by Marshall</a:t>
            </a: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Fill in the missing letters for some of the countries Marshall supports.</a:t>
            </a:r>
          </a:p>
        </p:txBody>
      </p:sp>
      <p:sp>
        <p:nvSpPr>
          <p:cNvPr id="4" name="Freeform 4">
            <a:extLst>
              <a:ext uri="{FF2B5EF4-FFF2-40B4-BE49-F238E27FC236}">
                <a16:creationId xmlns:a16="http://schemas.microsoft.com/office/drawing/2014/main" id="{DEDBDF1B-C26D-4F5A-5F10-F86AFDA53D81}"/>
              </a:ext>
            </a:extLst>
          </p:cNvPr>
          <p:cNvSpPr>
            <a:spLocks/>
          </p:cNvSpPr>
          <p:nvPr>
            <p:custDataLst>
              <p:tags r:id="rId1"/>
            </p:custDataLst>
          </p:nvPr>
        </p:nvSpPr>
        <p:spPr bwMode="auto">
          <a:xfrm>
            <a:off x="3753956" y="6385061"/>
            <a:ext cx="40900" cy="70115"/>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5" name="Freeform 5">
            <a:extLst>
              <a:ext uri="{FF2B5EF4-FFF2-40B4-BE49-F238E27FC236}">
                <a16:creationId xmlns:a16="http://schemas.microsoft.com/office/drawing/2014/main" id="{32D7F3B6-9881-144D-E1E8-189129CD0751}"/>
              </a:ext>
            </a:extLst>
          </p:cNvPr>
          <p:cNvSpPr>
            <a:spLocks/>
          </p:cNvSpPr>
          <p:nvPr>
            <p:custDataLst>
              <p:tags r:id="rId2"/>
            </p:custDataLst>
          </p:nvPr>
        </p:nvSpPr>
        <p:spPr bwMode="auto">
          <a:xfrm>
            <a:off x="1494688" y="1601644"/>
            <a:ext cx="962137" cy="547289"/>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blipFill>
            <a:blip r:embed="rId383" cstate="email">
              <a:extLst>
                <a:ext uri="{28A0092B-C50C-407E-A947-70E740481C1C}">
                  <a14:useLocalDpi xmlns:a14="http://schemas.microsoft.com/office/drawing/2010/main"/>
                </a:ext>
                <a:ext uri="{837473B0-CC2E-450A-ABE3-18F120FF3D39}">
                  <a1611:picAttrSrcUrl xmlns:a1611="http://schemas.microsoft.com/office/drawing/2016/11/main" r:id="rId384"/>
                </a:ext>
              </a:extLst>
            </a:blip>
            <a:stretch>
              <a:fillRect/>
            </a:stretch>
          </a:blipFill>
          <a:ln w="9525" cap="flat" cmpd="sng">
            <a:solidFill>
              <a:srgbClr val="FFFFFF"/>
            </a:solidFill>
            <a:prstDash val="solid"/>
            <a:round/>
            <a:headEnd type="none" w="med" len="med"/>
            <a:tailEnd type="none" w="med" len="med"/>
          </a:ln>
          <a:effectLst/>
        </p:spPr>
        <p:txBody>
          <a:bodyPr/>
          <a:lstStyle/>
          <a:p>
            <a:endParaRPr lang="en-GB"/>
          </a:p>
        </p:txBody>
      </p:sp>
      <p:sp>
        <p:nvSpPr>
          <p:cNvPr id="6" name="Freeform 6">
            <a:extLst>
              <a:ext uri="{FF2B5EF4-FFF2-40B4-BE49-F238E27FC236}">
                <a16:creationId xmlns:a16="http://schemas.microsoft.com/office/drawing/2014/main" id="{4A9FCC68-F266-1E09-93F9-115D58C9DC59}"/>
              </a:ext>
            </a:extLst>
          </p:cNvPr>
          <p:cNvSpPr>
            <a:spLocks/>
          </p:cNvSpPr>
          <p:nvPr>
            <p:custDataLst>
              <p:tags r:id="rId3"/>
            </p:custDataLst>
          </p:nvPr>
        </p:nvSpPr>
        <p:spPr bwMode="auto">
          <a:xfrm>
            <a:off x="2059505" y="2357331"/>
            <a:ext cx="1694451" cy="944609"/>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blipFill dpi="0" rotWithShape="1">
            <a:blip r:embed="rId385" cstate="email">
              <a:extLst>
                <a:ext uri="{28A0092B-C50C-407E-A947-70E740481C1C}">
                  <a14:useLocalDpi xmlns:a14="http://schemas.microsoft.com/office/drawing/2010/main"/>
                </a:ext>
                <a:ext uri="{837473B0-CC2E-450A-ABE3-18F120FF3D39}">
                  <a1611:picAttrSrcUrl xmlns:a1611="http://schemas.microsoft.com/office/drawing/2016/11/main" r:id="rId384"/>
                </a:ext>
              </a:extLst>
            </a:blip>
            <a:srcRect/>
            <a:stretch>
              <a:fillRect/>
            </a:stretch>
          </a:blipFill>
          <a:ln w="9525" cmpd="sng">
            <a:solidFill>
              <a:srgbClr val="FFFFFF"/>
            </a:solidFill>
            <a:prstDash val="solid"/>
            <a:round/>
            <a:headEnd/>
            <a:tailEnd/>
          </a:ln>
        </p:spPr>
        <p:txBody>
          <a:bodyPr/>
          <a:lstStyle/>
          <a:p>
            <a:endParaRPr lang="en-GB"/>
          </a:p>
        </p:txBody>
      </p:sp>
      <p:sp>
        <p:nvSpPr>
          <p:cNvPr id="7" name="Freeform 7">
            <a:extLst>
              <a:ext uri="{FF2B5EF4-FFF2-40B4-BE49-F238E27FC236}">
                <a16:creationId xmlns:a16="http://schemas.microsoft.com/office/drawing/2014/main" id="{9FB3D6EA-B72E-5D80-C0C8-36DB762B72F0}"/>
              </a:ext>
            </a:extLst>
          </p:cNvPr>
          <p:cNvSpPr>
            <a:spLocks/>
          </p:cNvSpPr>
          <p:nvPr>
            <p:custDataLst>
              <p:tags r:id="rId4"/>
            </p:custDataLst>
          </p:nvPr>
        </p:nvSpPr>
        <p:spPr bwMode="auto">
          <a:xfrm>
            <a:off x="3082018" y="4260181"/>
            <a:ext cx="416796" cy="724524"/>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 name="Freeform 8">
            <a:extLst>
              <a:ext uri="{FF2B5EF4-FFF2-40B4-BE49-F238E27FC236}">
                <a16:creationId xmlns:a16="http://schemas.microsoft.com/office/drawing/2014/main" id="{2FE937BB-C263-F5BA-88E8-B40627E09221}"/>
              </a:ext>
            </a:extLst>
          </p:cNvPr>
          <p:cNvSpPr>
            <a:spLocks/>
          </p:cNvSpPr>
          <p:nvPr>
            <p:custDataLst>
              <p:tags r:id="rId5"/>
            </p:custDataLst>
          </p:nvPr>
        </p:nvSpPr>
        <p:spPr bwMode="auto">
          <a:xfrm>
            <a:off x="3450124" y="4951594"/>
            <a:ext cx="321361" cy="1386723"/>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9" name="Freeform 9">
            <a:extLst>
              <a:ext uri="{FF2B5EF4-FFF2-40B4-BE49-F238E27FC236}">
                <a16:creationId xmlns:a16="http://schemas.microsoft.com/office/drawing/2014/main" id="{E542740F-C974-77DF-D22A-23FC2AAFB321}"/>
              </a:ext>
            </a:extLst>
          </p:cNvPr>
          <p:cNvSpPr>
            <a:spLocks/>
          </p:cNvSpPr>
          <p:nvPr>
            <p:custDataLst>
              <p:tags r:id="rId6"/>
            </p:custDataLst>
          </p:nvPr>
        </p:nvSpPr>
        <p:spPr bwMode="auto">
          <a:xfrm>
            <a:off x="3333265" y="4071259"/>
            <a:ext cx="1186115" cy="1476315"/>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 name="Freeform 10">
            <a:extLst>
              <a:ext uri="{FF2B5EF4-FFF2-40B4-BE49-F238E27FC236}">
                <a16:creationId xmlns:a16="http://schemas.microsoft.com/office/drawing/2014/main" id="{F53A7564-194E-DD0F-7AE9-B56F57829A68}"/>
              </a:ext>
            </a:extLst>
          </p:cNvPr>
          <p:cNvSpPr>
            <a:spLocks/>
          </p:cNvSpPr>
          <p:nvPr>
            <p:custDataLst>
              <p:tags r:id="rId7"/>
            </p:custDataLst>
          </p:nvPr>
        </p:nvSpPr>
        <p:spPr bwMode="auto">
          <a:xfrm>
            <a:off x="5925580" y="2778022"/>
            <a:ext cx="85696" cy="60378"/>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 name="Freeform 11">
            <a:extLst>
              <a:ext uri="{FF2B5EF4-FFF2-40B4-BE49-F238E27FC236}">
                <a16:creationId xmlns:a16="http://schemas.microsoft.com/office/drawing/2014/main" id="{C10996FB-3ED9-22C4-53CA-829550064662}"/>
              </a:ext>
            </a:extLst>
          </p:cNvPr>
          <p:cNvSpPr>
            <a:spLocks/>
          </p:cNvSpPr>
          <p:nvPr>
            <p:custDataLst>
              <p:tags r:id="rId8"/>
            </p:custDataLst>
          </p:nvPr>
        </p:nvSpPr>
        <p:spPr bwMode="auto">
          <a:xfrm>
            <a:off x="5310124" y="2624159"/>
            <a:ext cx="101278" cy="196712"/>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2" name="Freeform 12">
            <a:extLst>
              <a:ext uri="{FF2B5EF4-FFF2-40B4-BE49-F238E27FC236}">
                <a16:creationId xmlns:a16="http://schemas.microsoft.com/office/drawing/2014/main" id="{56A900AF-6526-9762-F680-C87A576575A7}"/>
              </a:ext>
            </a:extLst>
          </p:cNvPr>
          <p:cNvSpPr>
            <a:spLocks/>
          </p:cNvSpPr>
          <p:nvPr>
            <p:custDataLst>
              <p:tags r:id="rId9"/>
            </p:custDataLst>
          </p:nvPr>
        </p:nvSpPr>
        <p:spPr bwMode="auto">
          <a:xfrm>
            <a:off x="5409455" y="1993122"/>
            <a:ext cx="210346" cy="331100"/>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blipFill>
            <a:blip r:embed="rId386" cstate="email">
              <a:extLst>
                <a:ext uri="{28A0092B-C50C-407E-A947-70E740481C1C}">
                  <a14:useLocalDpi xmlns:a14="http://schemas.microsoft.com/office/drawing/2010/main"/>
                </a:ext>
                <a:ext uri="{837473B0-CC2E-450A-ABE3-18F120FF3D39}">
                  <a1611:picAttrSrcUrl xmlns:a1611="http://schemas.microsoft.com/office/drawing/2016/11/main" r:id="rId387"/>
                </a:ext>
              </a:extLst>
            </a:blip>
            <a:stretch>
              <a:fillRect/>
            </a:stretch>
          </a:blipFill>
          <a:ln w="9525" cmpd="sng">
            <a:solidFill>
              <a:srgbClr val="FFFFFF"/>
            </a:solidFill>
            <a:prstDash val="solid"/>
            <a:round/>
            <a:headEnd/>
            <a:tailEnd/>
          </a:ln>
        </p:spPr>
        <p:txBody>
          <a:bodyPr/>
          <a:lstStyle/>
          <a:p>
            <a:endParaRPr lang="en-GB"/>
          </a:p>
        </p:txBody>
      </p:sp>
      <p:sp>
        <p:nvSpPr>
          <p:cNvPr id="13" name="Freeform 13">
            <a:extLst>
              <a:ext uri="{FF2B5EF4-FFF2-40B4-BE49-F238E27FC236}">
                <a16:creationId xmlns:a16="http://schemas.microsoft.com/office/drawing/2014/main" id="{DE799A13-B342-4474-9626-79F05F90ABE0}"/>
              </a:ext>
            </a:extLst>
          </p:cNvPr>
          <p:cNvSpPr>
            <a:spLocks/>
          </p:cNvSpPr>
          <p:nvPr>
            <p:custDataLst>
              <p:tags r:id="rId10"/>
            </p:custDataLst>
          </p:nvPr>
        </p:nvSpPr>
        <p:spPr bwMode="auto">
          <a:xfrm>
            <a:off x="5849623" y="2365121"/>
            <a:ext cx="208397" cy="93487"/>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blipFill dpi="0" rotWithShape="1">
            <a:blip r:embed="rId388" cstate="email">
              <a:extLst>
                <a:ext uri="{28A0092B-C50C-407E-A947-70E740481C1C}">
                  <a14:useLocalDpi xmlns:a14="http://schemas.microsoft.com/office/drawing/2010/main"/>
                </a:ext>
                <a:ext uri="{837473B0-CC2E-450A-ABE3-18F120FF3D39}">
                  <a1611:picAttrSrcUrl xmlns:a1611="http://schemas.microsoft.com/office/drawing/2016/11/main" r:id="rId389"/>
                </a:ext>
              </a:extLst>
            </a:blip>
            <a:srcRect/>
            <a:stretch>
              <a:fillRect/>
            </a:stretch>
          </a:blipFill>
          <a:ln w="9525" cap="flat" cmpd="sng">
            <a:solidFill>
              <a:srgbClr val="FFFFFF"/>
            </a:solidFill>
            <a:prstDash val="solid"/>
            <a:round/>
            <a:headEnd type="none" w="med" len="med"/>
            <a:tailEnd type="none" w="med" len="med"/>
          </a:ln>
          <a:effectLst/>
        </p:spPr>
        <p:txBody>
          <a:bodyPr/>
          <a:lstStyle/>
          <a:p>
            <a:endParaRPr lang="en-GB"/>
          </a:p>
        </p:txBody>
      </p:sp>
      <p:sp>
        <p:nvSpPr>
          <p:cNvPr id="14" name="Freeform 14">
            <a:extLst>
              <a:ext uri="{FF2B5EF4-FFF2-40B4-BE49-F238E27FC236}">
                <a16:creationId xmlns:a16="http://schemas.microsoft.com/office/drawing/2014/main" id="{1FD80628-BD00-6A56-A29E-2895ACD2F51F}"/>
              </a:ext>
            </a:extLst>
          </p:cNvPr>
          <p:cNvSpPr>
            <a:spLocks/>
          </p:cNvSpPr>
          <p:nvPr>
            <p:custDataLst>
              <p:tags r:id="rId11"/>
            </p:custDataLst>
          </p:nvPr>
        </p:nvSpPr>
        <p:spPr bwMode="auto">
          <a:xfrm>
            <a:off x="7680409" y="2180096"/>
            <a:ext cx="1571749" cy="1273760"/>
          </a:xfrm>
          <a:custGeom>
            <a:avLst/>
            <a:gdLst>
              <a:gd name="T0" fmla="*/ 162757 w 2936"/>
              <a:gd name="T1" fmla="*/ 560736 h 1983"/>
              <a:gd name="T2" fmla="*/ 167993 w 2936"/>
              <a:gd name="T3" fmla="*/ 618851 h 1983"/>
              <a:gd name="T4" fmla="*/ 208573 w 2936"/>
              <a:gd name="T5" fmla="*/ 710998 h 1983"/>
              <a:gd name="T6" fmla="*/ 335114 w 2936"/>
              <a:gd name="T7" fmla="*/ 781156 h 1983"/>
              <a:gd name="T8" fmla="*/ 452055 w 2936"/>
              <a:gd name="T9" fmla="*/ 812569 h 1983"/>
              <a:gd name="T10" fmla="*/ 490453 w 2936"/>
              <a:gd name="T11" fmla="*/ 800527 h 1983"/>
              <a:gd name="T12" fmla="*/ 611321 w 2936"/>
              <a:gd name="T13" fmla="*/ 758119 h 1983"/>
              <a:gd name="T14" fmla="*/ 675027 w 2936"/>
              <a:gd name="T15" fmla="*/ 807334 h 1983"/>
              <a:gd name="T16" fmla="*/ 688118 w 2936"/>
              <a:gd name="T17" fmla="*/ 888486 h 1983"/>
              <a:gd name="T18" fmla="*/ 701208 w 2936"/>
              <a:gd name="T19" fmla="*/ 928277 h 1983"/>
              <a:gd name="T20" fmla="*/ 744406 w 2936"/>
              <a:gd name="T21" fmla="*/ 1001052 h 1983"/>
              <a:gd name="T22" fmla="*/ 803749 w 2936"/>
              <a:gd name="T23" fmla="*/ 973303 h 1983"/>
              <a:gd name="T24" fmla="*/ 904109 w 2936"/>
              <a:gd name="T25" fmla="*/ 970685 h 1983"/>
              <a:gd name="T26" fmla="*/ 988324 w 2936"/>
              <a:gd name="T27" fmla="*/ 1038225 h 1983"/>
              <a:gd name="T28" fmla="*/ 1028468 w 2936"/>
              <a:gd name="T29" fmla="*/ 1000005 h 1983"/>
              <a:gd name="T30" fmla="*/ 1072102 w 2936"/>
              <a:gd name="T31" fmla="*/ 976968 h 1983"/>
              <a:gd name="T32" fmla="*/ 1110937 w 2936"/>
              <a:gd name="T33" fmla="*/ 956026 h 1983"/>
              <a:gd name="T34" fmla="*/ 1170716 w 2936"/>
              <a:gd name="T35" fmla="*/ 906811 h 1983"/>
              <a:gd name="T36" fmla="*/ 1186425 w 2936"/>
              <a:gd name="T37" fmla="*/ 846077 h 1983"/>
              <a:gd name="T38" fmla="*/ 1219151 w 2936"/>
              <a:gd name="T39" fmla="*/ 743459 h 1983"/>
              <a:gd name="T40" fmla="*/ 1180316 w 2936"/>
              <a:gd name="T41" fmla="*/ 719899 h 1983"/>
              <a:gd name="T42" fmla="*/ 1151954 w 2936"/>
              <a:gd name="T43" fmla="*/ 666495 h 1983"/>
              <a:gd name="T44" fmla="*/ 1164608 w 2936"/>
              <a:gd name="T45" fmla="*/ 642412 h 1983"/>
              <a:gd name="T46" fmla="*/ 1104828 w 2936"/>
              <a:gd name="T47" fmla="*/ 555500 h 1983"/>
              <a:gd name="T48" fmla="*/ 1127082 w 2936"/>
              <a:gd name="T49" fmla="*/ 519898 h 1983"/>
              <a:gd name="T50" fmla="*/ 1070357 w 2936"/>
              <a:gd name="T51" fmla="*/ 503667 h 1983"/>
              <a:gd name="T52" fmla="*/ 1017995 w 2936"/>
              <a:gd name="T53" fmla="*/ 464400 h 1983"/>
              <a:gd name="T54" fmla="*/ 1033267 w 2936"/>
              <a:gd name="T55" fmla="*/ 437698 h 1983"/>
              <a:gd name="T56" fmla="*/ 1065993 w 2936"/>
              <a:gd name="T57" fmla="*/ 395813 h 1983"/>
              <a:gd name="T58" fmla="*/ 1089120 w 2936"/>
              <a:gd name="T59" fmla="*/ 408379 h 1983"/>
              <a:gd name="T60" fmla="*/ 1104828 w 2936"/>
              <a:gd name="T61" fmla="*/ 446599 h 1983"/>
              <a:gd name="T62" fmla="*/ 1173335 w 2936"/>
              <a:gd name="T63" fmla="*/ 399478 h 1983"/>
              <a:gd name="T64" fmla="*/ 1233987 w 2936"/>
              <a:gd name="T65" fmla="*/ 352358 h 1983"/>
              <a:gd name="T66" fmla="*/ 1259295 w 2936"/>
              <a:gd name="T67" fmla="*/ 295289 h 1983"/>
              <a:gd name="T68" fmla="*/ 1277621 w 2936"/>
              <a:gd name="T69" fmla="*/ 258640 h 1983"/>
              <a:gd name="T70" fmla="*/ 1262349 w 2936"/>
              <a:gd name="T71" fmla="*/ 160734 h 1983"/>
              <a:gd name="T72" fmla="*/ 1187734 w 2936"/>
              <a:gd name="T73" fmla="*/ 178535 h 1983"/>
              <a:gd name="T74" fmla="*/ 1073848 w 2936"/>
              <a:gd name="T75" fmla="*/ 107330 h 1983"/>
              <a:gd name="T76" fmla="*/ 1003596 w 2936"/>
              <a:gd name="T77" fmla="*/ 46597 h 1983"/>
              <a:gd name="T78" fmla="*/ 863965 w 2936"/>
              <a:gd name="T79" fmla="*/ 27749 h 1983"/>
              <a:gd name="T80" fmla="*/ 875747 w 2936"/>
              <a:gd name="T81" fmla="*/ 81152 h 1983"/>
              <a:gd name="T82" fmla="*/ 851747 w 2936"/>
              <a:gd name="T83" fmla="*/ 118849 h 1983"/>
              <a:gd name="T84" fmla="*/ 883601 w 2936"/>
              <a:gd name="T85" fmla="*/ 183247 h 1983"/>
              <a:gd name="T86" fmla="*/ 936399 w 2936"/>
              <a:gd name="T87" fmla="*/ 193718 h 1983"/>
              <a:gd name="T88" fmla="*/ 890582 w 2936"/>
              <a:gd name="T89" fmla="*/ 238221 h 1983"/>
              <a:gd name="T90" fmla="*/ 825130 w 2936"/>
              <a:gd name="T91" fmla="*/ 298431 h 1983"/>
              <a:gd name="T92" fmla="*/ 711244 w 2936"/>
              <a:gd name="T93" fmla="*/ 373300 h 1983"/>
              <a:gd name="T94" fmla="*/ 535833 w 2936"/>
              <a:gd name="T95" fmla="*/ 345028 h 1983"/>
              <a:gd name="T96" fmla="*/ 452055 w 2936"/>
              <a:gd name="T97" fmla="*/ 293195 h 1983"/>
              <a:gd name="T98" fmla="*/ 328132 w 2936"/>
              <a:gd name="T99" fmla="*/ 259164 h 1983"/>
              <a:gd name="T100" fmla="*/ 299333 w 2936"/>
              <a:gd name="T101" fmla="*/ 198430 h 1983"/>
              <a:gd name="T102" fmla="*/ 223409 w 2936"/>
              <a:gd name="T103" fmla="*/ 156545 h 1983"/>
              <a:gd name="T104" fmla="*/ 187629 w 2936"/>
              <a:gd name="T105" fmla="*/ 162828 h 1983"/>
              <a:gd name="T106" fmla="*/ 184574 w 2936"/>
              <a:gd name="T107" fmla="*/ 203142 h 1983"/>
              <a:gd name="T108" fmla="*/ 133086 w 2936"/>
              <a:gd name="T109" fmla="*/ 200001 h 1983"/>
              <a:gd name="T110" fmla="*/ 99051 w 2936"/>
              <a:gd name="T111" fmla="*/ 265446 h 1983"/>
              <a:gd name="T112" fmla="*/ 113450 w 2936"/>
              <a:gd name="T113" fmla="*/ 311520 h 1983"/>
              <a:gd name="T114" fmla="*/ 109959 w 2936"/>
              <a:gd name="T115" fmla="*/ 374871 h 1983"/>
              <a:gd name="T116" fmla="*/ 51489 w 2936"/>
              <a:gd name="T117" fmla="*/ 408903 h 1983"/>
              <a:gd name="T118" fmla="*/ 17454 w 2936"/>
              <a:gd name="T119" fmla="*/ 468065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C0C0C0"/>
          </a:solidFill>
          <a:ln w="9525" cmpd="sng">
            <a:solidFill>
              <a:srgbClr val="FFFFFF"/>
            </a:solidFill>
            <a:prstDash val="solid"/>
            <a:round/>
            <a:headEnd/>
            <a:tailEnd/>
          </a:ln>
        </p:spPr>
        <p:txBody>
          <a:bodyPr/>
          <a:lstStyle/>
          <a:p>
            <a:endParaRPr lang="en-GB"/>
          </a:p>
        </p:txBody>
      </p:sp>
      <p:sp>
        <p:nvSpPr>
          <p:cNvPr id="15" name="Freeform 15">
            <a:extLst>
              <a:ext uri="{FF2B5EF4-FFF2-40B4-BE49-F238E27FC236}">
                <a16:creationId xmlns:a16="http://schemas.microsoft.com/office/drawing/2014/main" id="{CE4775DB-929E-F9CC-6715-B012DBF345B6}"/>
              </a:ext>
            </a:extLst>
          </p:cNvPr>
          <p:cNvSpPr>
            <a:spLocks/>
          </p:cNvSpPr>
          <p:nvPr>
            <p:custDataLst>
              <p:tags r:id="rId12"/>
            </p:custDataLst>
          </p:nvPr>
        </p:nvSpPr>
        <p:spPr bwMode="auto">
          <a:xfrm>
            <a:off x="6075550" y="1617225"/>
            <a:ext cx="270722" cy="334995"/>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6" name="Freeform 16">
            <a:extLst>
              <a:ext uri="{FF2B5EF4-FFF2-40B4-BE49-F238E27FC236}">
                <a16:creationId xmlns:a16="http://schemas.microsoft.com/office/drawing/2014/main" id="{32387F35-5474-9377-1044-E10307D7E9B5}"/>
              </a:ext>
            </a:extLst>
          </p:cNvPr>
          <p:cNvSpPr>
            <a:spLocks/>
          </p:cNvSpPr>
          <p:nvPr>
            <p:custDataLst>
              <p:tags r:id="rId13"/>
            </p:custDataLst>
          </p:nvPr>
        </p:nvSpPr>
        <p:spPr bwMode="auto">
          <a:xfrm>
            <a:off x="5752240" y="2129457"/>
            <a:ext cx="223979" cy="292147"/>
          </a:xfrm>
          <a:custGeom>
            <a:avLst/>
            <a:gdLst>
              <a:gd name="T0" fmla="*/ 177560 w 438"/>
              <a:gd name="T1" fmla="*/ 100319 h 451"/>
              <a:gd name="T2" fmla="*/ 170058 w 438"/>
              <a:gd name="T3" fmla="*/ 67583 h 451"/>
              <a:gd name="T4" fmla="*/ 161305 w 438"/>
              <a:gd name="T5" fmla="*/ 44879 h 451"/>
              <a:gd name="T6" fmla="*/ 152969 w 438"/>
              <a:gd name="T7" fmla="*/ 32736 h 451"/>
              <a:gd name="T8" fmla="*/ 148384 w 438"/>
              <a:gd name="T9" fmla="*/ 30624 h 451"/>
              <a:gd name="T10" fmla="*/ 139631 w 438"/>
              <a:gd name="T11" fmla="*/ 23760 h 451"/>
              <a:gd name="T12" fmla="*/ 130878 w 438"/>
              <a:gd name="T13" fmla="*/ 20064 h 451"/>
              <a:gd name="T14" fmla="*/ 122125 w 438"/>
              <a:gd name="T15" fmla="*/ 20064 h 451"/>
              <a:gd name="T16" fmla="*/ 115039 w 438"/>
              <a:gd name="T17" fmla="*/ 22176 h 451"/>
              <a:gd name="T18" fmla="*/ 104619 w 438"/>
              <a:gd name="T19" fmla="*/ 30624 h 451"/>
              <a:gd name="T20" fmla="*/ 97950 w 438"/>
              <a:gd name="T21" fmla="*/ 35376 h 451"/>
              <a:gd name="T22" fmla="*/ 90447 w 438"/>
              <a:gd name="T23" fmla="*/ 34848 h 451"/>
              <a:gd name="T24" fmla="*/ 72525 w 438"/>
              <a:gd name="T25" fmla="*/ 19536 h 451"/>
              <a:gd name="T26" fmla="*/ 47099 w 438"/>
              <a:gd name="T27" fmla="*/ 0 h 451"/>
              <a:gd name="T28" fmla="*/ 39597 w 438"/>
              <a:gd name="T29" fmla="*/ 12144 h 451"/>
              <a:gd name="T30" fmla="*/ 38763 w 438"/>
              <a:gd name="T31" fmla="*/ 22704 h 451"/>
              <a:gd name="T32" fmla="*/ 40847 w 438"/>
              <a:gd name="T33" fmla="*/ 27456 h 451"/>
              <a:gd name="T34" fmla="*/ 49600 w 438"/>
              <a:gd name="T35" fmla="*/ 36432 h 451"/>
              <a:gd name="T36" fmla="*/ 41264 w 438"/>
              <a:gd name="T37" fmla="*/ 38544 h 451"/>
              <a:gd name="T38" fmla="*/ 27509 w 438"/>
              <a:gd name="T39" fmla="*/ 49103 h 451"/>
              <a:gd name="T40" fmla="*/ 24175 w 438"/>
              <a:gd name="T41" fmla="*/ 62831 h 451"/>
              <a:gd name="T42" fmla="*/ 18756 w 438"/>
              <a:gd name="T43" fmla="*/ 72863 h 451"/>
              <a:gd name="T44" fmla="*/ 14588 w 438"/>
              <a:gd name="T45" fmla="*/ 82367 h 451"/>
              <a:gd name="T46" fmla="*/ 13755 w 438"/>
              <a:gd name="T47" fmla="*/ 94511 h 451"/>
              <a:gd name="T48" fmla="*/ 2918 w 438"/>
              <a:gd name="T49" fmla="*/ 125662 h 451"/>
              <a:gd name="T50" fmla="*/ 6252 w 438"/>
              <a:gd name="T51" fmla="*/ 129886 h 451"/>
              <a:gd name="T52" fmla="*/ 10837 w 438"/>
              <a:gd name="T53" fmla="*/ 130414 h 451"/>
              <a:gd name="T54" fmla="*/ 13755 w 438"/>
              <a:gd name="T55" fmla="*/ 182686 h 451"/>
              <a:gd name="T56" fmla="*/ 38763 w 438"/>
              <a:gd name="T57" fmla="*/ 186382 h 451"/>
              <a:gd name="T58" fmla="*/ 43348 w 438"/>
              <a:gd name="T59" fmla="*/ 198525 h 451"/>
              <a:gd name="T60" fmla="*/ 37096 w 438"/>
              <a:gd name="T61" fmla="*/ 224397 h 451"/>
              <a:gd name="T62" fmla="*/ 45432 w 438"/>
              <a:gd name="T63" fmla="*/ 236013 h 451"/>
              <a:gd name="T64" fmla="*/ 63355 w 438"/>
              <a:gd name="T65" fmla="*/ 236013 h 451"/>
              <a:gd name="T66" fmla="*/ 85446 w 438"/>
              <a:gd name="T67" fmla="*/ 234429 h 451"/>
              <a:gd name="T68" fmla="*/ 115039 w 438"/>
              <a:gd name="T69" fmla="*/ 235485 h 451"/>
              <a:gd name="T70" fmla="*/ 142965 w 438"/>
              <a:gd name="T71" fmla="*/ 233373 h 451"/>
              <a:gd name="T72" fmla="*/ 155053 w 438"/>
              <a:gd name="T73" fmla="*/ 228093 h 451"/>
              <a:gd name="T74" fmla="*/ 149634 w 438"/>
              <a:gd name="T75" fmla="*/ 218061 h 451"/>
              <a:gd name="T76" fmla="*/ 153802 w 438"/>
              <a:gd name="T77" fmla="*/ 212781 h 451"/>
              <a:gd name="T78" fmla="*/ 155053 w 438"/>
              <a:gd name="T79" fmla="*/ 201693 h 451"/>
              <a:gd name="T80" fmla="*/ 158387 w 438"/>
              <a:gd name="T81" fmla="*/ 193774 h 451"/>
              <a:gd name="T82" fmla="*/ 142965 w 438"/>
              <a:gd name="T83" fmla="*/ 181630 h 451"/>
              <a:gd name="T84" fmla="*/ 135463 w 438"/>
              <a:gd name="T85" fmla="*/ 170542 h 451"/>
              <a:gd name="T86" fmla="*/ 129627 w 438"/>
              <a:gd name="T87" fmla="*/ 155230 h 451"/>
              <a:gd name="T88" fmla="*/ 122542 w 438"/>
              <a:gd name="T89" fmla="*/ 146254 h 451"/>
              <a:gd name="T90" fmla="*/ 130878 w 438"/>
              <a:gd name="T91" fmla="*/ 145198 h 451"/>
              <a:gd name="T92" fmla="*/ 144216 w 438"/>
              <a:gd name="T93" fmla="*/ 143086 h 451"/>
              <a:gd name="T94" fmla="*/ 153802 w 438"/>
              <a:gd name="T95" fmla="*/ 137278 h 451"/>
              <a:gd name="T96" fmla="*/ 169641 w 438"/>
              <a:gd name="T97" fmla="*/ 126718 h 451"/>
              <a:gd name="T98" fmla="*/ 182562 w 438"/>
              <a:gd name="T99" fmla="*/ 124078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7" name="Freeform 17">
            <a:extLst>
              <a:ext uri="{FF2B5EF4-FFF2-40B4-BE49-F238E27FC236}">
                <a16:creationId xmlns:a16="http://schemas.microsoft.com/office/drawing/2014/main" id="{FF76CAFC-E988-22C4-E96E-9598D6FBA98A}"/>
              </a:ext>
            </a:extLst>
          </p:cNvPr>
          <p:cNvSpPr>
            <a:spLocks/>
          </p:cNvSpPr>
          <p:nvPr>
            <p:custDataLst>
              <p:tags r:id="rId14"/>
            </p:custDataLst>
          </p:nvPr>
        </p:nvSpPr>
        <p:spPr bwMode="auto">
          <a:xfrm>
            <a:off x="5783403" y="2444975"/>
            <a:ext cx="307728" cy="336942"/>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8" name="Freeform 18">
            <a:extLst>
              <a:ext uri="{FF2B5EF4-FFF2-40B4-BE49-F238E27FC236}">
                <a16:creationId xmlns:a16="http://schemas.microsoft.com/office/drawing/2014/main" id="{A053C30E-021E-02B5-EDCA-CD9982B74B51}"/>
              </a:ext>
            </a:extLst>
          </p:cNvPr>
          <p:cNvSpPr>
            <a:spLocks/>
          </p:cNvSpPr>
          <p:nvPr>
            <p:custDataLst>
              <p:tags r:id="rId15"/>
            </p:custDataLst>
          </p:nvPr>
        </p:nvSpPr>
        <p:spPr bwMode="auto">
          <a:xfrm>
            <a:off x="5804826" y="2651426"/>
            <a:ext cx="40901" cy="101278"/>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19" name="Group 19">
            <a:extLst>
              <a:ext uri="{FF2B5EF4-FFF2-40B4-BE49-F238E27FC236}">
                <a16:creationId xmlns:a16="http://schemas.microsoft.com/office/drawing/2014/main" id="{642463F7-F4A8-6D1E-F6E1-6FBA3133BF3E}"/>
              </a:ext>
            </a:extLst>
          </p:cNvPr>
          <p:cNvGrpSpPr>
            <a:grpSpLocks/>
          </p:cNvGrpSpPr>
          <p:nvPr>
            <p:custDataLst>
              <p:tags r:id="rId16"/>
            </p:custDataLst>
          </p:nvPr>
        </p:nvGrpSpPr>
        <p:grpSpPr bwMode="auto">
          <a:xfrm>
            <a:off x="8650336" y="3952453"/>
            <a:ext cx="580398" cy="260984"/>
            <a:chOff x="4488" y="2394"/>
            <a:chExt cx="358" cy="124"/>
          </a:xfrm>
        </p:grpSpPr>
        <p:sp>
          <p:nvSpPr>
            <p:cNvPr id="20" name="Freeform 20">
              <a:extLst>
                <a:ext uri="{FF2B5EF4-FFF2-40B4-BE49-F238E27FC236}">
                  <a16:creationId xmlns:a16="http://schemas.microsoft.com/office/drawing/2014/main" id="{69A738E5-BED2-773F-6CCB-C304DDC6543E}"/>
                </a:ext>
              </a:extLst>
            </p:cNvPr>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 name="Freeform 21">
              <a:extLst>
                <a:ext uri="{FF2B5EF4-FFF2-40B4-BE49-F238E27FC236}">
                  <a16:creationId xmlns:a16="http://schemas.microsoft.com/office/drawing/2014/main" id="{1AB90F6B-22BF-C2AF-2AA7-73CB0A724284}"/>
                </a:ext>
              </a:extLst>
            </p:cNvPr>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2" name="Freeform 22">
            <a:extLst>
              <a:ext uri="{FF2B5EF4-FFF2-40B4-BE49-F238E27FC236}">
                <a16:creationId xmlns:a16="http://schemas.microsoft.com/office/drawing/2014/main" id="{3C8660C1-0A6C-4A0A-6326-25818183FFF4}"/>
              </a:ext>
            </a:extLst>
          </p:cNvPr>
          <p:cNvSpPr>
            <a:spLocks/>
          </p:cNvSpPr>
          <p:nvPr>
            <p:custDataLst>
              <p:tags r:id="rId17"/>
            </p:custDataLst>
          </p:nvPr>
        </p:nvSpPr>
        <p:spPr bwMode="auto">
          <a:xfrm>
            <a:off x="6223571" y="1346503"/>
            <a:ext cx="3760902" cy="1318555"/>
          </a:xfrm>
          <a:custGeom>
            <a:avLst/>
            <a:gdLst>
              <a:gd name="T0" fmla="*/ 315287 w 7049"/>
              <a:gd name="T1" fmla="*/ 909433 h 2048"/>
              <a:gd name="T2" fmla="*/ 465321 w 7049"/>
              <a:gd name="T3" fmla="*/ 1016487 h 2048"/>
              <a:gd name="T4" fmla="*/ 527073 w 7049"/>
              <a:gd name="T5" fmla="*/ 951940 h 2048"/>
              <a:gd name="T6" fmla="*/ 727987 w 7049"/>
              <a:gd name="T7" fmla="*/ 770893 h 2048"/>
              <a:gd name="T8" fmla="*/ 1138513 w 7049"/>
              <a:gd name="T9" fmla="*/ 690078 h 2048"/>
              <a:gd name="T10" fmla="*/ 1456845 w 7049"/>
              <a:gd name="T11" fmla="*/ 784012 h 2048"/>
              <a:gd name="T12" fmla="*/ 1598615 w 7049"/>
              <a:gd name="T13" fmla="*/ 754625 h 2048"/>
              <a:gd name="T14" fmla="*/ 1798660 w 7049"/>
              <a:gd name="T15" fmla="*/ 782963 h 2048"/>
              <a:gd name="T16" fmla="*/ 1990441 w 7049"/>
              <a:gd name="T17" fmla="*/ 791884 h 2048"/>
              <a:gd name="T18" fmla="*/ 2069589 w 7049"/>
              <a:gd name="T19" fmla="*/ 719990 h 2048"/>
              <a:gd name="T20" fmla="*/ 2242236 w 7049"/>
              <a:gd name="T21" fmla="*/ 774566 h 2048"/>
              <a:gd name="T22" fmla="*/ 2441411 w 7049"/>
              <a:gd name="T23" fmla="*/ 838589 h 2048"/>
              <a:gd name="T24" fmla="*/ 2437062 w 7049"/>
              <a:gd name="T25" fmla="*/ 967683 h 2048"/>
              <a:gd name="T26" fmla="*/ 2545347 w 7049"/>
              <a:gd name="T27" fmla="*/ 845936 h 2048"/>
              <a:gd name="T28" fmla="*/ 2422276 w 7049"/>
              <a:gd name="T29" fmla="*/ 659116 h 2048"/>
              <a:gd name="T30" fmla="*/ 2318340 w 7049"/>
              <a:gd name="T31" fmla="*/ 601916 h 2048"/>
              <a:gd name="T32" fmla="*/ 2547086 w 7049"/>
              <a:gd name="T33" fmla="*/ 515328 h 2048"/>
              <a:gd name="T34" fmla="*/ 2597967 w 7049"/>
              <a:gd name="T35" fmla="*/ 431364 h 2048"/>
              <a:gd name="T36" fmla="*/ 2666678 w 7049"/>
              <a:gd name="T37" fmla="*/ 399353 h 2048"/>
              <a:gd name="T38" fmla="*/ 2694075 w 7049"/>
              <a:gd name="T39" fmla="*/ 511130 h 2048"/>
              <a:gd name="T40" fmla="*/ 2762351 w 7049"/>
              <a:gd name="T41" fmla="*/ 656492 h 2048"/>
              <a:gd name="T42" fmla="*/ 2859329 w 7049"/>
              <a:gd name="T43" fmla="*/ 739931 h 2048"/>
              <a:gd name="T44" fmla="*/ 2855415 w 7049"/>
              <a:gd name="T45" fmla="*/ 637076 h 2048"/>
              <a:gd name="T46" fmla="*/ 2771484 w 7049"/>
              <a:gd name="T47" fmla="*/ 544191 h 2048"/>
              <a:gd name="T48" fmla="*/ 2847153 w 7049"/>
              <a:gd name="T49" fmla="*/ 464425 h 2048"/>
              <a:gd name="T50" fmla="*/ 2957612 w 7049"/>
              <a:gd name="T51" fmla="*/ 411423 h 2048"/>
              <a:gd name="T52" fmla="*/ 2882378 w 7049"/>
              <a:gd name="T53" fmla="*/ 324310 h 2048"/>
              <a:gd name="T54" fmla="*/ 2956742 w 7049"/>
              <a:gd name="T55" fmla="*/ 333756 h 2048"/>
              <a:gd name="T56" fmla="*/ 2983705 w 7049"/>
              <a:gd name="T57" fmla="*/ 284952 h 2048"/>
              <a:gd name="T58" fmla="*/ 2826713 w 7049"/>
              <a:gd name="T59" fmla="*/ 242446 h 2048"/>
              <a:gd name="T60" fmla="*/ 2540998 w 7049"/>
              <a:gd name="T61" fmla="*/ 215157 h 2048"/>
              <a:gd name="T62" fmla="*/ 2475766 w 7049"/>
              <a:gd name="T63" fmla="*/ 217781 h 2048"/>
              <a:gd name="T64" fmla="*/ 2170481 w 7049"/>
              <a:gd name="T65" fmla="*/ 184196 h 2048"/>
              <a:gd name="T66" fmla="*/ 2056108 w 7049"/>
              <a:gd name="T67" fmla="*/ 152184 h 2048"/>
              <a:gd name="T68" fmla="*/ 1918686 w 7049"/>
              <a:gd name="T69" fmla="*/ 152184 h 2048"/>
              <a:gd name="T70" fmla="*/ 1743430 w 7049"/>
              <a:gd name="T71" fmla="*/ 166878 h 2048"/>
              <a:gd name="T72" fmla="*/ 1554258 w 7049"/>
              <a:gd name="T73" fmla="*/ 136966 h 2048"/>
              <a:gd name="T74" fmla="*/ 1430752 w 7049"/>
              <a:gd name="T75" fmla="*/ 128045 h 2048"/>
              <a:gd name="T76" fmla="*/ 1308116 w 7049"/>
              <a:gd name="T77" fmla="*/ 123322 h 2048"/>
              <a:gd name="T78" fmla="*/ 1184610 w 7049"/>
              <a:gd name="T79" fmla="*/ 30437 h 2048"/>
              <a:gd name="T80" fmla="*/ 1138078 w 7049"/>
              <a:gd name="T81" fmla="*/ 73468 h 2048"/>
              <a:gd name="T82" fmla="*/ 928032 w 7049"/>
              <a:gd name="T83" fmla="*/ 87637 h 2048"/>
              <a:gd name="T84" fmla="*/ 938904 w 7049"/>
              <a:gd name="T85" fmla="*/ 104955 h 2048"/>
              <a:gd name="T86" fmla="*/ 955864 w 7049"/>
              <a:gd name="T87" fmla="*/ 179473 h 2048"/>
              <a:gd name="T88" fmla="*/ 840621 w 7049"/>
              <a:gd name="T89" fmla="*/ 134342 h 2048"/>
              <a:gd name="T90" fmla="*/ 777129 w 7049"/>
              <a:gd name="T91" fmla="*/ 143263 h 2048"/>
              <a:gd name="T92" fmla="*/ 833663 w 7049"/>
              <a:gd name="T93" fmla="*/ 234049 h 2048"/>
              <a:gd name="T94" fmla="*/ 902809 w 7049"/>
              <a:gd name="T95" fmla="*/ 277605 h 2048"/>
              <a:gd name="T96" fmla="*/ 818877 w 7049"/>
              <a:gd name="T97" fmla="*/ 311191 h 2048"/>
              <a:gd name="T98" fmla="*/ 796698 w 7049"/>
              <a:gd name="T99" fmla="*/ 243495 h 2048"/>
              <a:gd name="T100" fmla="*/ 704939 w 7049"/>
              <a:gd name="T101" fmla="*/ 121223 h 2048"/>
              <a:gd name="T102" fmla="*/ 705809 w 7049"/>
              <a:gd name="T103" fmla="*/ 236673 h 2048"/>
              <a:gd name="T104" fmla="*/ 538380 w 7049"/>
              <a:gd name="T105" fmla="*/ 208335 h 2048"/>
              <a:gd name="T106" fmla="*/ 520985 w 7049"/>
              <a:gd name="T107" fmla="*/ 250317 h 2048"/>
              <a:gd name="T108" fmla="*/ 394870 w 7049"/>
              <a:gd name="T109" fmla="*/ 262387 h 2048"/>
              <a:gd name="T110" fmla="*/ 300936 w 7049"/>
              <a:gd name="T111" fmla="*/ 253466 h 2048"/>
              <a:gd name="T112" fmla="*/ 261797 w 7049"/>
              <a:gd name="T113" fmla="*/ 306993 h 2048"/>
              <a:gd name="T114" fmla="*/ 176996 w 7049"/>
              <a:gd name="T115" fmla="*/ 387808 h 2048"/>
              <a:gd name="T116" fmla="*/ 169603 w 7049"/>
              <a:gd name="T117" fmla="*/ 321162 h 2048"/>
              <a:gd name="T118" fmla="*/ 65232 w 7049"/>
              <a:gd name="T119" fmla="*/ 230901 h 2048"/>
              <a:gd name="T120" fmla="*/ 30876 w 7049"/>
              <a:gd name="T121" fmla="*/ 317488 h 2048"/>
              <a:gd name="T122" fmla="*/ 48706 w 7049"/>
              <a:gd name="T123" fmla="*/ 502733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 name="Freeform 23">
            <a:extLst>
              <a:ext uri="{FF2B5EF4-FFF2-40B4-BE49-F238E27FC236}">
                <a16:creationId xmlns:a16="http://schemas.microsoft.com/office/drawing/2014/main" id="{65DB6B4A-E136-18C1-9FC8-EFA05BA91306}"/>
              </a:ext>
            </a:extLst>
          </p:cNvPr>
          <p:cNvSpPr>
            <a:spLocks/>
          </p:cNvSpPr>
          <p:nvPr>
            <p:custDataLst>
              <p:tags r:id="rId18"/>
            </p:custDataLst>
          </p:nvPr>
        </p:nvSpPr>
        <p:spPr bwMode="auto">
          <a:xfrm>
            <a:off x="5319863" y="2557939"/>
            <a:ext cx="344733" cy="303833"/>
          </a:xfrm>
          <a:custGeom>
            <a:avLst/>
            <a:gdLst>
              <a:gd name="T0" fmla="*/ 176323 w 647"/>
              <a:gd name="T1" fmla="*/ 14227 h 470"/>
              <a:gd name="T2" fmla="*/ 185877 w 647"/>
              <a:gd name="T3" fmla="*/ 23711 h 470"/>
              <a:gd name="T4" fmla="*/ 198906 w 647"/>
              <a:gd name="T5" fmla="*/ 31615 h 470"/>
              <a:gd name="T6" fmla="*/ 222358 w 647"/>
              <a:gd name="T7" fmla="*/ 41099 h 470"/>
              <a:gd name="T8" fmla="*/ 233649 w 647"/>
              <a:gd name="T9" fmla="*/ 42680 h 470"/>
              <a:gd name="T10" fmla="*/ 244072 w 647"/>
              <a:gd name="T11" fmla="*/ 52165 h 470"/>
              <a:gd name="T12" fmla="*/ 246244 w 647"/>
              <a:gd name="T13" fmla="*/ 51111 h 470"/>
              <a:gd name="T14" fmla="*/ 249718 w 647"/>
              <a:gd name="T15" fmla="*/ 44788 h 470"/>
              <a:gd name="T16" fmla="*/ 253192 w 647"/>
              <a:gd name="T17" fmla="*/ 41099 h 470"/>
              <a:gd name="T18" fmla="*/ 261878 w 647"/>
              <a:gd name="T19" fmla="*/ 42153 h 470"/>
              <a:gd name="T20" fmla="*/ 270998 w 647"/>
              <a:gd name="T21" fmla="*/ 41626 h 470"/>
              <a:gd name="T22" fmla="*/ 277947 w 647"/>
              <a:gd name="T23" fmla="*/ 44261 h 470"/>
              <a:gd name="T24" fmla="*/ 280553 w 647"/>
              <a:gd name="T25" fmla="*/ 54272 h 470"/>
              <a:gd name="T26" fmla="*/ 280553 w 647"/>
              <a:gd name="T27" fmla="*/ 64811 h 470"/>
              <a:gd name="T28" fmla="*/ 268393 w 647"/>
              <a:gd name="T29" fmla="*/ 69026 h 470"/>
              <a:gd name="T30" fmla="*/ 254495 w 647"/>
              <a:gd name="T31" fmla="*/ 76930 h 470"/>
              <a:gd name="T32" fmla="*/ 243204 w 647"/>
              <a:gd name="T33" fmla="*/ 86941 h 470"/>
              <a:gd name="T34" fmla="*/ 218883 w 647"/>
              <a:gd name="T35" fmla="*/ 112760 h 470"/>
              <a:gd name="T36" fmla="*/ 212369 w 647"/>
              <a:gd name="T37" fmla="*/ 119610 h 470"/>
              <a:gd name="T38" fmla="*/ 205854 w 647"/>
              <a:gd name="T39" fmla="*/ 133836 h 470"/>
              <a:gd name="T40" fmla="*/ 205420 w 647"/>
              <a:gd name="T41" fmla="*/ 148590 h 470"/>
              <a:gd name="T42" fmla="*/ 205420 w 647"/>
              <a:gd name="T43" fmla="*/ 163871 h 470"/>
              <a:gd name="T44" fmla="*/ 201077 w 647"/>
              <a:gd name="T45" fmla="*/ 179151 h 470"/>
              <a:gd name="T46" fmla="*/ 195431 w 647"/>
              <a:gd name="T47" fmla="*/ 186528 h 470"/>
              <a:gd name="T48" fmla="*/ 178494 w 647"/>
              <a:gd name="T49" fmla="*/ 202335 h 470"/>
              <a:gd name="T50" fmla="*/ 166334 w 647"/>
              <a:gd name="T51" fmla="*/ 216562 h 470"/>
              <a:gd name="T52" fmla="*/ 162425 w 647"/>
              <a:gd name="T53" fmla="*/ 223939 h 470"/>
              <a:gd name="T54" fmla="*/ 160254 w 647"/>
              <a:gd name="T55" fmla="*/ 227627 h 470"/>
              <a:gd name="T56" fmla="*/ 134631 w 647"/>
              <a:gd name="T57" fmla="*/ 226046 h 470"/>
              <a:gd name="T58" fmla="*/ 111613 w 647"/>
              <a:gd name="T59" fmla="*/ 228681 h 470"/>
              <a:gd name="T60" fmla="*/ 97281 w 647"/>
              <a:gd name="T61" fmla="*/ 235004 h 470"/>
              <a:gd name="T62" fmla="*/ 83818 w 647"/>
              <a:gd name="T63" fmla="*/ 246069 h 470"/>
              <a:gd name="T64" fmla="*/ 77738 w 647"/>
              <a:gd name="T65" fmla="*/ 247123 h 470"/>
              <a:gd name="T66" fmla="*/ 73395 w 647"/>
              <a:gd name="T67" fmla="*/ 242908 h 470"/>
              <a:gd name="T68" fmla="*/ 66447 w 647"/>
              <a:gd name="T69" fmla="*/ 227627 h 470"/>
              <a:gd name="T70" fmla="*/ 60801 w 647"/>
              <a:gd name="T71" fmla="*/ 218143 h 470"/>
              <a:gd name="T72" fmla="*/ 52984 w 647"/>
              <a:gd name="T73" fmla="*/ 210766 h 470"/>
              <a:gd name="T74" fmla="*/ 49509 w 647"/>
              <a:gd name="T75" fmla="*/ 199701 h 470"/>
              <a:gd name="T76" fmla="*/ 54721 w 647"/>
              <a:gd name="T77" fmla="*/ 177043 h 470"/>
              <a:gd name="T78" fmla="*/ 55155 w 647"/>
              <a:gd name="T79" fmla="*/ 140686 h 470"/>
              <a:gd name="T80" fmla="*/ 63841 w 647"/>
              <a:gd name="T81" fmla="*/ 108544 h 470"/>
              <a:gd name="T82" fmla="*/ 72961 w 647"/>
              <a:gd name="T83" fmla="*/ 78510 h 470"/>
              <a:gd name="T84" fmla="*/ 74698 w 647"/>
              <a:gd name="T85" fmla="*/ 69026 h 470"/>
              <a:gd name="T86" fmla="*/ 50378 w 647"/>
              <a:gd name="T87" fmla="*/ 64811 h 470"/>
              <a:gd name="T88" fmla="*/ 26926 w 647"/>
              <a:gd name="T89" fmla="*/ 57434 h 470"/>
              <a:gd name="T90" fmla="*/ 7383 w 647"/>
              <a:gd name="T91" fmla="*/ 49003 h 470"/>
              <a:gd name="T92" fmla="*/ 0 w 647"/>
              <a:gd name="T93" fmla="*/ 20023 h 470"/>
              <a:gd name="T94" fmla="*/ 9989 w 647"/>
              <a:gd name="T95" fmla="*/ 17915 h 470"/>
              <a:gd name="T96" fmla="*/ 22149 w 647"/>
              <a:gd name="T97" fmla="*/ 10538 h 470"/>
              <a:gd name="T98" fmla="*/ 31703 w 647"/>
              <a:gd name="T99" fmla="*/ 2108 h 470"/>
              <a:gd name="T100" fmla="*/ 37349 w 647"/>
              <a:gd name="T101" fmla="*/ 0 h 470"/>
              <a:gd name="T102" fmla="*/ 57327 w 647"/>
              <a:gd name="T103" fmla="*/ 3688 h 470"/>
              <a:gd name="T104" fmla="*/ 74264 w 647"/>
              <a:gd name="T105" fmla="*/ 8958 h 470"/>
              <a:gd name="T106" fmla="*/ 90767 w 647"/>
              <a:gd name="T107" fmla="*/ 10538 h 470"/>
              <a:gd name="T108" fmla="*/ 102059 w 647"/>
              <a:gd name="T109" fmla="*/ 15281 h 470"/>
              <a:gd name="T110" fmla="*/ 112047 w 647"/>
              <a:gd name="T111" fmla="*/ 19496 h 470"/>
              <a:gd name="T112" fmla="*/ 167202 w 647"/>
              <a:gd name="T113" fmla="*/ 13700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 name="Freeform 24">
            <a:extLst>
              <a:ext uri="{FF2B5EF4-FFF2-40B4-BE49-F238E27FC236}">
                <a16:creationId xmlns:a16="http://schemas.microsoft.com/office/drawing/2014/main" id="{4115B645-7224-EEF3-9429-FA7D5103097B}"/>
              </a:ext>
            </a:extLst>
          </p:cNvPr>
          <p:cNvSpPr>
            <a:spLocks/>
          </p:cNvSpPr>
          <p:nvPr>
            <p:custDataLst>
              <p:tags r:id="rId19"/>
            </p:custDataLst>
          </p:nvPr>
        </p:nvSpPr>
        <p:spPr bwMode="auto">
          <a:xfrm>
            <a:off x="8549059" y="3463593"/>
            <a:ext cx="255141" cy="558975"/>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en-GB"/>
          </a:p>
        </p:txBody>
      </p:sp>
      <p:sp>
        <p:nvSpPr>
          <p:cNvPr id="25" name="Freeform 25">
            <a:extLst>
              <a:ext uri="{FF2B5EF4-FFF2-40B4-BE49-F238E27FC236}">
                <a16:creationId xmlns:a16="http://schemas.microsoft.com/office/drawing/2014/main" id="{D10D049E-DBEA-B4FD-05B8-BD7DEA076B2B}"/>
              </a:ext>
            </a:extLst>
          </p:cNvPr>
          <p:cNvSpPr>
            <a:spLocks/>
          </p:cNvSpPr>
          <p:nvPr>
            <p:custDataLst>
              <p:tags r:id="rId20"/>
            </p:custDataLst>
          </p:nvPr>
        </p:nvSpPr>
        <p:spPr bwMode="auto">
          <a:xfrm>
            <a:off x="3775380" y="6392852"/>
            <a:ext cx="29215" cy="70115"/>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GB"/>
          </a:p>
        </p:txBody>
      </p:sp>
      <p:sp>
        <p:nvSpPr>
          <p:cNvPr id="26" name="Line 26" descr="Horizontal dunkel">
            <a:extLst>
              <a:ext uri="{FF2B5EF4-FFF2-40B4-BE49-F238E27FC236}">
                <a16:creationId xmlns:a16="http://schemas.microsoft.com/office/drawing/2014/main" id="{FF1DAF0F-1796-6AD0-23DE-331C7447D7A4}"/>
              </a:ext>
            </a:extLst>
          </p:cNvPr>
          <p:cNvSpPr>
            <a:spLocks noChangeShapeType="1"/>
          </p:cNvSpPr>
          <p:nvPr>
            <p:custDataLst>
              <p:tags r:id="rId21"/>
            </p:custDataLst>
          </p:nvPr>
        </p:nvSpPr>
        <p:spPr bwMode="auto">
          <a:xfrm>
            <a:off x="1888112" y="2616368"/>
            <a:ext cx="3895" cy="11686"/>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 name="Freeform 27">
            <a:extLst>
              <a:ext uri="{FF2B5EF4-FFF2-40B4-BE49-F238E27FC236}">
                <a16:creationId xmlns:a16="http://schemas.microsoft.com/office/drawing/2014/main" id="{570F1502-A664-B981-7A7B-2FF059ACBE52}"/>
              </a:ext>
            </a:extLst>
          </p:cNvPr>
          <p:cNvSpPr>
            <a:spLocks/>
          </p:cNvSpPr>
          <p:nvPr>
            <p:custDataLst>
              <p:tags r:id="rId22"/>
            </p:custDataLst>
          </p:nvPr>
        </p:nvSpPr>
        <p:spPr bwMode="auto">
          <a:xfrm>
            <a:off x="1892008" y="2612473"/>
            <a:ext cx="3895" cy="68167"/>
          </a:xfrm>
          <a:custGeom>
            <a:avLst/>
            <a:gdLst>
              <a:gd name="T0" fmla="*/ 0 w 6"/>
              <a:gd name="T1" fmla="*/ 55562 h 24"/>
              <a:gd name="T2" fmla="*/ 0 w 6"/>
              <a:gd name="T3" fmla="*/ 43987 h 24"/>
              <a:gd name="T4" fmla="*/ 529 w 6"/>
              <a:gd name="T5" fmla="*/ 32411 h 24"/>
              <a:gd name="T6" fmla="*/ 1588 w 6"/>
              <a:gd name="T7" fmla="*/ 18521 h 24"/>
              <a:gd name="T8" fmla="*/ 3175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GB"/>
          </a:p>
        </p:txBody>
      </p:sp>
      <p:sp>
        <p:nvSpPr>
          <p:cNvPr id="28" name="Freeform 28">
            <a:extLst>
              <a:ext uri="{FF2B5EF4-FFF2-40B4-BE49-F238E27FC236}">
                <a16:creationId xmlns:a16="http://schemas.microsoft.com/office/drawing/2014/main" id="{C80255CE-AB5C-D664-8929-E53251587080}"/>
              </a:ext>
            </a:extLst>
          </p:cNvPr>
          <p:cNvSpPr>
            <a:spLocks/>
          </p:cNvSpPr>
          <p:nvPr>
            <p:custDataLst>
              <p:tags r:id="rId23"/>
            </p:custDataLst>
          </p:nvPr>
        </p:nvSpPr>
        <p:spPr bwMode="auto">
          <a:xfrm>
            <a:off x="1862792" y="2678693"/>
            <a:ext cx="29215" cy="70115"/>
          </a:xfrm>
          <a:custGeom>
            <a:avLst/>
            <a:gdLst>
              <a:gd name="T0" fmla="*/ 0 w 47"/>
              <a:gd name="T1" fmla="*/ 20472 h 67"/>
              <a:gd name="T2" fmla="*/ 0 w 47"/>
              <a:gd name="T3" fmla="*/ 25590 h 67"/>
              <a:gd name="T4" fmla="*/ 1013 w 47"/>
              <a:gd name="T5" fmla="*/ 30707 h 67"/>
              <a:gd name="T6" fmla="*/ 1520 w 47"/>
              <a:gd name="T7" fmla="*/ 35825 h 67"/>
              <a:gd name="T8" fmla="*/ 2533 w 47"/>
              <a:gd name="T9" fmla="*/ 40090 h 67"/>
              <a:gd name="T10" fmla="*/ 4560 w 47"/>
              <a:gd name="T11" fmla="*/ 49473 h 67"/>
              <a:gd name="T12" fmla="*/ 7093 w 47"/>
              <a:gd name="T13" fmla="*/ 57150 h 67"/>
              <a:gd name="T14" fmla="*/ 23813 w 47"/>
              <a:gd name="T15" fmla="*/ 57150 h 67"/>
              <a:gd name="T16" fmla="*/ 23813 w 47"/>
              <a:gd name="T17" fmla="*/ 0 h 67"/>
              <a:gd name="T18" fmla="*/ 18240 w 47"/>
              <a:gd name="T19" fmla="*/ 1706 h 67"/>
              <a:gd name="T20" fmla="*/ 13173 w 47"/>
              <a:gd name="T21" fmla="*/ 3412 h 67"/>
              <a:gd name="T22" fmla="*/ 9120 w 47"/>
              <a:gd name="T23" fmla="*/ 5971 h 67"/>
              <a:gd name="T24" fmla="*/ 5573 w 47"/>
              <a:gd name="T25" fmla="*/ 7677 h 67"/>
              <a:gd name="T26" fmla="*/ 3040 w 47"/>
              <a:gd name="T27" fmla="*/ 10236 h 67"/>
              <a:gd name="T28" fmla="*/ 1520 w 47"/>
              <a:gd name="T29" fmla="*/ 13648 h 67"/>
              <a:gd name="T30" fmla="*/ 0 w 47"/>
              <a:gd name="T31" fmla="*/ 17060 h 67"/>
              <a:gd name="T32" fmla="*/ 0 w 47"/>
              <a:gd name="T33" fmla="*/ 2047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GB"/>
          </a:p>
        </p:txBody>
      </p:sp>
      <p:sp>
        <p:nvSpPr>
          <p:cNvPr id="29" name="Freeform 29">
            <a:extLst>
              <a:ext uri="{FF2B5EF4-FFF2-40B4-BE49-F238E27FC236}">
                <a16:creationId xmlns:a16="http://schemas.microsoft.com/office/drawing/2014/main" id="{99F587B0-8E42-AB6E-D305-D2F56A9BECFC}"/>
              </a:ext>
            </a:extLst>
          </p:cNvPr>
          <p:cNvSpPr>
            <a:spLocks/>
          </p:cNvSpPr>
          <p:nvPr>
            <p:custDataLst>
              <p:tags r:id="rId24"/>
            </p:custDataLst>
          </p:nvPr>
        </p:nvSpPr>
        <p:spPr bwMode="auto">
          <a:xfrm>
            <a:off x="3489077" y="2672849"/>
            <a:ext cx="60376" cy="70115"/>
          </a:xfrm>
          <a:custGeom>
            <a:avLst/>
            <a:gdLst>
              <a:gd name="T0" fmla="*/ 0 w 112"/>
              <a:gd name="T1" fmla="*/ 57150 h 36"/>
              <a:gd name="T2" fmla="*/ 25924 w 112"/>
              <a:gd name="T3" fmla="*/ 57150 h 36"/>
              <a:gd name="T4" fmla="*/ 29439 w 112"/>
              <a:gd name="T5" fmla="*/ 47625 h 36"/>
              <a:gd name="T6" fmla="*/ 32954 w 112"/>
              <a:gd name="T7" fmla="*/ 41275 h 36"/>
              <a:gd name="T8" fmla="*/ 36909 w 112"/>
              <a:gd name="T9" fmla="*/ 36513 h 36"/>
              <a:gd name="T10" fmla="*/ 39985 w 112"/>
              <a:gd name="T11" fmla="*/ 31750 h 36"/>
              <a:gd name="T12" fmla="*/ 43061 w 112"/>
              <a:gd name="T13" fmla="*/ 26988 h 36"/>
              <a:gd name="T14" fmla="*/ 45697 w 112"/>
              <a:gd name="T15" fmla="*/ 20638 h 36"/>
              <a:gd name="T16" fmla="*/ 47015 w 112"/>
              <a:gd name="T17" fmla="*/ 17463 h 36"/>
              <a:gd name="T18" fmla="*/ 47894 w 112"/>
              <a:gd name="T19" fmla="*/ 12700 h 36"/>
              <a:gd name="T20" fmla="*/ 48773 w 112"/>
              <a:gd name="T21" fmla="*/ 6350 h 36"/>
              <a:gd name="T22" fmla="*/ 49212 w 112"/>
              <a:gd name="T23" fmla="*/ 0 h 36"/>
              <a:gd name="T24" fmla="*/ 43939 w 112"/>
              <a:gd name="T25" fmla="*/ 0 h 36"/>
              <a:gd name="T26" fmla="*/ 37348 w 112"/>
              <a:gd name="T27" fmla="*/ 1588 h 36"/>
              <a:gd name="T28" fmla="*/ 29439 w 112"/>
              <a:gd name="T29" fmla="*/ 4763 h 36"/>
              <a:gd name="T30" fmla="*/ 21091 w 112"/>
              <a:gd name="T31" fmla="*/ 11113 h 36"/>
              <a:gd name="T32" fmla="*/ 17576 w 112"/>
              <a:gd name="T33" fmla="*/ 14288 h 36"/>
              <a:gd name="T34" fmla="*/ 13621 w 112"/>
              <a:gd name="T35" fmla="*/ 17463 h 36"/>
              <a:gd name="T36" fmla="*/ 10106 w 112"/>
              <a:gd name="T37" fmla="*/ 22225 h 36"/>
              <a:gd name="T38" fmla="*/ 7470 w 112"/>
              <a:gd name="T39" fmla="*/ 28575 h 36"/>
              <a:gd name="T40" fmla="*/ 4394 w 112"/>
              <a:gd name="T41" fmla="*/ 34925 h 36"/>
              <a:gd name="T42" fmla="*/ 2636 w 112"/>
              <a:gd name="T43" fmla="*/ 41275 h 36"/>
              <a:gd name="T44" fmla="*/ 439 w 112"/>
              <a:gd name="T45" fmla="*/ 49213 h 36"/>
              <a:gd name="T46" fmla="*/ 0 w 112"/>
              <a:gd name="T47" fmla="*/ 5715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GB"/>
          </a:p>
        </p:txBody>
      </p:sp>
      <p:sp>
        <p:nvSpPr>
          <p:cNvPr id="30" name="Freeform 30">
            <a:extLst>
              <a:ext uri="{FF2B5EF4-FFF2-40B4-BE49-F238E27FC236}">
                <a16:creationId xmlns:a16="http://schemas.microsoft.com/office/drawing/2014/main" id="{C354B049-5C2E-FF7B-5814-27F823463822}"/>
              </a:ext>
            </a:extLst>
          </p:cNvPr>
          <p:cNvSpPr>
            <a:spLocks/>
          </p:cNvSpPr>
          <p:nvPr>
            <p:custDataLst>
              <p:tags r:id="rId25"/>
            </p:custDataLst>
          </p:nvPr>
        </p:nvSpPr>
        <p:spPr bwMode="auto">
          <a:xfrm>
            <a:off x="6848764" y="2129457"/>
            <a:ext cx="1073153" cy="555078"/>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GB"/>
          </a:p>
        </p:txBody>
      </p:sp>
      <p:sp>
        <p:nvSpPr>
          <p:cNvPr id="31" name="Freeform 31">
            <a:extLst>
              <a:ext uri="{FF2B5EF4-FFF2-40B4-BE49-F238E27FC236}">
                <a16:creationId xmlns:a16="http://schemas.microsoft.com/office/drawing/2014/main" id="{6CE32B1B-0330-6B81-FA90-8A3F143E2470}"/>
              </a:ext>
            </a:extLst>
          </p:cNvPr>
          <p:cNvSpPr>
            <a:spLocks/>
          </p:cNvSpPr>
          <p:nvPr>
            <p:custDataLst>
              <p:tags r:id="rId26"/>
            </p:custDataLst>
          </p:nvPr>
        </p:nvSpPr>
        <p:spPr bwMode="auto">
          <a:xfrm>
            <a:off x="7131173" y="2501456"/>
            <a:ext cx="502492" cy="305781"/>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GB"/>
          </a:p>
        </p:txBody>
      </p:sp>
      <p:sp>
        <p:nvSpPr>
          <p:cNvPr id="32" name="Freeform 32">
            <a:extLst>
              <a:ext uri="{FF2B5EF4-FFF2-40B4-BE49-F238E27FC236}">
                <a16:creationId xmlns:a16="http://schemas.microsoft.com/office/drawing/2014/main" id="{16BF80AE-CF0F-0512-FE54-7973402950DE}"/>
              </a:ext>
            </a:extLst>
          </p:cNvPr>
          <p:cNvSpPr>
            <a:spLocks/>
          </p:cNvSpPr>
          <p:nvPr>
            <p:custDataLst>
              <p:tags r:id="rId27"/>
            </p:custDataLst>
          </p:nvPr>
        </p:nvSpPr>
        <p:spPr bwMode="auto">
          <a:xfrm>
            <a:off x="5668491" y="3732368"/>
            <a:ext cx="364210" cy="354471"/>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en-GB"/>
          </a:p>
        </p:txBody>
      </p:sp>
      <p:sp>
        <p:nvSpPr>
          <p:cNvPr id="33" name="Freeform 33">
            <a:extLst>
              <a:ext uri="{FF2B5EF4-FFF2-40B4-BE49-F238E27FC236}">
                <a16:creationId xmlns:a16="http://schemas.microsoft.com/office/drawing/2014/main" id="{5F27847C-9B7A-E814-2DA5-FA56521B5DDE}"/>
              </a:ext>
            </a:extLst>
          </p:cNvPr>
          <p:cNvSpPr>
            <a:spLocks/>
          </p:cNvSpPr>
          <p:nvPr>
            <p:custDataLst>
              <p:tags r:id="rId28"/>
            </p:custDataLst>
          </p:nvPr>
        </p:nvSpPr>
        <p:spPr bwMode="auto">
          <a:xfrm>
            <a:off x="6702691" y="3566819"/>
            <a:ext cx="186974" cy="208397"/>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GB"/>
          </a:p>
        </p:txBody>
      </p:sp>
      <p:sp>
        <p:nvSpPr>
          <p:cNvPr id="34" name="Freeform 34">
            <a:extLst>
              <a:ext uri="{FF2B5EF4-FFF2-40B4-BE49-F238E27FC236}">
                <a16:creationId xmlns:a16="http://schemas.microsoft.com/office/drawing/2014/main" id="{BE43AE88-C83D-21D9-B325-90A3F8A22652}"/>
              </a:ext>
            </a:extLst>
          </p:cNvPr>
          <p:cNvSpPr>
            <a:spLocks/>
          </p:cNvSpPr>
          <p:nvPr>
            <p:custDataLst>
              <p:tags r:id="rId29"/>
            </p:custDataLst>
          </p:nvPr>
        </p:nvSpPr>
        <p:spPr bwMode="auto">
          <a:xfrm>
            <a:off x="6042439" y="2345645"/>
            <a:ext cx="153865" cy="70115"/>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5" name="Freeform 35">
            <a:extLst>
              <a:ext uri="{FF2B5EF4-FFF2-40B4-BE49-F238E27FC236}">
                <a16:creationId xmlns:a16="http://schemas.microsoft.com/office/drawing/2014/main" id="{E999F349-5FC7-86F8-D794-5B96BAE1C63E}"/>
              </a:ext>
            </a:extLst>
          </p:cNvPr>
          <p:cNvSpPr>
            <a:spLocks/>
          </p:cNvSpPr>
          <p:nvPr>
            <p:custDataLst>
              <p:tags r:id="rId30"/>
            </p:custDataLst>
          </p:nvPr>
        </p:nvSpPr>
        <p:spPr bwMode="auto">
          <a:xfrm>
            <a:off x="7101958" y="3229876"/>
            <a:ext cx="23372" cy="70115"/>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blipFill dpi="0" rotWithShape="1">
            <a:blip r:embed="rId390" cstate="email">
              <a:extLst>
                <a:ext uri="{28A0092B-C50C-407E-A947-70E740481C1C}">
                  <a14:useLocalDpi xmlns:a14="http://schemas.microsoft.com/office/drawing/2010/main"/>
                </a:ext>
                <a:ext uri="{96DAC541-7B7A-43D3-8B79-37D633B846F1}">
                  <asvg:svgBlip xmlns:asvg="http://schemas.microsoft.com/office/drawing/2016/SVG/main" r:embed="rId391"/>
                </a:ext>
                <a:ext uri="{837473B0-CC2E-450A-ABE3-18F120FF3D39}">
                  <a1611:picAttrSrcUrl xmlns:a1611="http://schemas.microsoft.com/office/drawing/2016/11/main" r:id="rId392"/>
                </a:ext>
              </a:extLst>
            </a:blip>
            <a:srcRect/>
            <a:stretch>
              <a:fillRect/>
            </a:stretch>
          </a:blipFill>
          <a:ln w="9525" cmpd="sng">
            <a:solidFill>
              <a:srgbClr val="FFFFFF"/>
            </a:solidFill>
            <a:prstDash val="solid"/>
            <a:round/>
            <a:headEnd/>
            <a:tailEnd/>
          </a:ln>
        </p:spPr>
        <p:txBody>
          <a:bodyPr/>
          <a:lstStyle/>
          <a:p>
            <a:endParaRPr lang="en-GB"/>
          </a:p>
        </p:txBody>
      </p:sp>
      <p:sp>
        <p:nvSpPr>
          <p:cNvPr id="36" name="Freeform 36">
            <a:extLst>
              <a:ext uri="{FF2B5EF4-FFF2-40B4-BE49-F238E27FC236}">
                <a16:creationId xmlns:a16="http://schemas.microsoft.com/office/drawing/2014/main" id="{FA208BC0-85F5-A5D7-73F6-244E8BFFE955}"/>
              </a:ext>
            </a:extLst>
          </p:cNvPr>
          <p:cNvSpPr>
            <a:spLocks/>
          </p:cNvSpPr>
          <p:nvPr>
            <p:custDataLst>
              <p:tags r:id="rId31"/>
            </p:custDataLst>
          </p:nvPr>
        </p:nvSpPr>
        <p:spPr bwMode="auto">
          <a:xfrm>
            <a:off x="7248032" y="3235719"/>
            <a:ext cx="17528" cy="70115"/>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GB"/>
          </a:p>
        </p:txBody>
      </p:sp>
      <p:sp>
        <p:nvSpPr>
          <p:cNvPr id="37" name="Freeform 37">
            <a:extLst>
              <a:ext uri="{FF2B5EF4-FFF2-40B4-BE49-F238E27FC236}">
                <a16:creationId xmlns:a16="http://schemas.microsoft.com/office/drawing/2014/main" id="{A5B3C792-4D19-6B97-E85D-3E29D4A60511}"/>
              </a:ext>
            </a:extLst>
          </p:cNvPr>
          <p:cNvSpPr>
            <a:spLocks/>
          </p:cNvSpPr>
          <p:nvPr>
            <p:custDataLst>
              <p:tags r:id="rId32"/>
            </p:custDataLst>
          </p:nvPr>
        </p:nvSpPr>
        <p:spPr bwMode="auto">
          <a:xfrm>
            <a:off x="9072975" y="4045940"/>
            <a:ext cx="54534" cy="70115"/>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GB"/>
          </a:p>
        </p:txBody>
      </p:sp>
      <p:grpSp>
        <p:nvGrpSpPr>
          <p:cNvPr id="38" name="Group 38">
            <a:extLst>
              <a:ext uri="{FF2B5EF4-FFF2-40B4-BE49-F238E27FC236}">
                <a16:creationId xmlns:a16="http://schemas.microsoft.com/office/drawing/2014/main" id="{3FA3A9B3-76E3-1EC8-5DEC-45A433E9DD52}"/>
              </a:ext>
            </a:extLst>
          </p:cNvPr>
          <p:cNvGrpSpPr>
            <a:grpSpLocks/>
          </p:cNvGrpSpPr>
          <p:nvPr>
            <p:custDataLst>
              <p:tags r:id="rId33"/>
            </p:custDataLst>
          </p:nvPr>
        </p:nvGrpSpPr>
        <p:grpSpPr bwMode="auto">
          <a:xfrm>
            <a:off x="3983779" y="6264307"/>
            <a:ext cx="79853" cy="68168"/>
            <a:chOff x="1654" y="3671"/>
            <a:chExt cx="49" cy="17"/>
          </a:xfrm>
        </p:grpSpPr>
        <p:sp>
          <p:nvSpPr>
            <p:cNvPr id="39" name="Freeform 39">
              <a:extLst>
                <a:ext uri="{FF2B5EF4-FFF2-40B4-BE49-F238E27FC236}">
                  <a16:creationId xmlns:a16="http://schemas.microsoft.com/office/drawing/2014/main" id="{BD80E7CB-46F9-588E-2745-E0C11583F355}"/>
                </a:ext>
              </a:extLst>
            </p:cNvPr>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GB"/>
            </a:p>
          </p:txBody>
        </p:sp>
        <p:sp>
          <p:nvSpPr>
            <p:cNvPr id="40" name="Freeform 40">
              <a:extLst>
                <a:ext uri="{FF2B5EF4-FFF2-40B4-BE49-F238E27FC236}">
                  <a16:creationId xmlns:a16="http://schemas.microsoft.com/office/drawing/2014/main" id="{C59E2FAF-26B6-D5B7-1C16-81BC1536EC54}"/>
                </a:ext>
              </a:extLst>
            </p:cNvPr>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GB"/>
            </a:p>
          </p:txBody>
        </p:sp>
      </p:grpSp>
      <p:sp>
        <p:nvSpPr>
          <p:cNvPr id="41" name="Freeform 41">
            <a:extLst>
              <a:ext uri="{FF2B5EF4-FFF2-40B4-BE49-F238E27FC236}">
                <a16:creationId xmlns:a16="http://schemas.microsoft.com/office/drawing/2014/main" id="{30C7FDF4-C4BC-1327-E8A2-77644EB3AFD6}"/>
              </a:ext>
            </a:extLst>
          </p:cNvPr>
          <p:cNvSpPr>
            <a:spLocks/>
          </p:cNvSpPr>
          <p:nvPr>
            <p:custDataLst>
              <p:tags r:id="rId34"/>
            </p:custDataLst>
          </p:nvPr>
        </p:nvSpPr>
        <p:spPr bwMode="auto">
          <a:xfrm>
            <a:off x="3551401" y="3559028"/>
            <a:ext cx="38953" cy="72062"/>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GB"/>
          </a:p>
        </p:txBody>
      </p:sp>
      <p:sp>
        <p:nvSpPr>
          <p:cNvPr id="42" name="Freeform 42">
            <a:extLst>
              <a:ext uri="{FF2B5EF4-FFF2-40B4-BE49-F238E27FC236}">
                <a16:creationId xmlns:a16="http://schemas.microsoft.com/office/drawing/2014/main" id="{23579740-DB1E-7DAD-7802-0B317A441799}"/>
              </a:ext>
            </a:extLst>
          </p:cNvPr>
          <p:cNvSpPr>
            <a:spLocks/>
          </p:cNvSpPr>
          <p:nvPr>
            <p:custDataLst>
              <p:tags r:id="rId35"/>
            </p:custDataLst>
          </p:nvPr>
        </p:nvSpPr>
        <p:spPr bwMode="auto">
          <a:xfrm>
            <a:off x="3619568" y="3566819"/>
            <a:ext cx="1948" cy="72062"/>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GB"/>
          </a:p>
        </p:txBody>
      </p:sp>
      <p:sp>
        <p:nvSpPr>
          <p:cNvPr id="43" name="Freeform 43">
            <a:extLst>
              <a:ext uri="{FF2B5EF4-FFF2-40B4-BE49-F238E27FC236}">
                <a16:creationId xmlns:a16="http://schemas.microsoft.com/office/drawing/2014/main" id="{D00C0FA6-A687-83DE-2CE9-455D03D3C272}"/>
              </a:ext>
            </a:extLst>
          </p:cNvPr>
          <p:cNvSpPr>
            <a:spLocks/>
          </p:cNvSpPr>
          <p:nvPr>
            <p:custDataLst>
              <p:tags r:id="rId36"/>
            </p:custDataLst>
          </p:nvPr>
        </p:nvSpPr>
        <p:spPr bwMode="auto">
          <a:xfrm>
            <a:off x="3635149" y="3568766"/>
            <a:ext cx="7791" cy="72063"/>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4" name="Freeform 44">
            <a:extLst>
              <a:ext uri="{FF2B5EF4-FFF2-40B4-BE49-F238E27FC236}">
                <a16:creationId xmlns:a16="http://schemas.microsoft.com/office/drawing/2014/main" id="{585C0D13-EF30-3878-300F-BE99D6012718}"/>
              </a:ext>
            </a:extLst>
          </p:cNvPr>
          <p:cNvSpPr>
            <a:spLocks/>
          </p:cNvSpPr>
          <p:nvPr>
            <p:custDataLst>
              <p:tags r:id="rId37"/>
            </p:custDataLst>
          </p:nvPr>
        </p:nvSpPr>
        <p:spPr bwMode="auto">
          <a:xfrm>
            <a:off x="3652679" y="3557080"/>
            <a:ext cx="9738" cy="70115"/>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45" name="Freeform 45">
            <a:extLst>
              <a:ext uri="{FF2B5EF4-FFF2-40B4-BE49-F238E27FC236}">
                <a16:creationId xmlns:a16="http://schemas.microsoft.com/office/drawing/2014/main" id="{B0BD26AC-97BD-2EE5-C682-F002F3BE1A76}"/>
              </a:ext>
            </a:extLst>
          </p:cNvPr>
          <p:cNvSpPr>
            <a:spLocks/>
          </p:cNvSpPr>
          <p:nvPr>
            <p:custDataLst>
              <p:tags r:id="rId38"/>
            </p:custDataLst>
          </p:nvPr>
        </p:nvSpPr>
        <p:spPr bwMode="auto">
          <a:xfrm>
            <a:off x="3627359" y="3547343"/>
            <a:ext cx="13634" cy="72062"/>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6" name="Freeform 46">
            <a:extLst>
              <a:ext uri="{FF2B5EF4-FFF2-40B4-BE49-F238E27FC236}">
                <a16:creationId xmlns:a16="http://schemas.microsoft.com/office/drawing/2014/main" id="{7CABB083-11B2-5D4C-A3E6-6D2EF86245A1}"/>
              </a:ext>
            </a:extLst>
          </p:cNvPr>
          <p:cNvSpPr>
            <a:spLocks/>
          </p:cNvSpPr>
          <p:nvPr>
            <p:custDataLst>
              <p:tags r:id="rId39"/>
            </p:custDataLst>
          </p:nvPr>
        </p:nvSpPr>
        <p:spPr bwMode="auto">
          <a:xfrm>
            <a:off x="3687737" y="3582400"/>
            <a:ext cx="17528" cy="74011"/>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GB"/>
          </a:p>
        </p:txBody>
      </p:sp>
      <p:sp>
        <p:nvSpPr>
          <p:cNvPr id="47" name="Line 47">
            <a:extLst>
              <a:ext uri="{FF2B5EF4-FFF2-40B4-BE49-F238E27FC236}">
                <a16:creationId xmlns:a16="http://schemas.microsoft.com/office/drawing/2014/main" id="{659737DD-738D-84A1-58EF-579A8EC4C161}"/>
              </a:ext>
            </a:extLst>
          </p:cNvPr>
          <p:cNvSpPr>
            <a:spLocks noChangeShapeType="1"/>
          </p:cNvSpPr>
          <p:nvPr>
            <p:custDataLst>
              <p:tags r:id="rId40"/>
            </p:custDataLst>
          </p:nvPr>
        </p:nvSpPr>
        <p:spPr bwMode="auto">
          <a:xfrm flipH="1" flipV="1">
            <a:off x="3697474" y="3578505"/>
            <a:ext cx="7791" cy="11686"/>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 name="Line 48">
            <a:extLst>
              <a:ext uri="{FF2B5EF4-FFF2-40B4-BE49-F238E27FC236}">
                <a16:creationId xmlns:a16="http://schemas.microsoft.com/office/drawing/2014/main" id="{87627F72-3763-D665-C510-51A8E76D0562}"/>
              </a:ext>
            </a:extLst>
          </p:cNvPr>
          <p:cNvSpPr>
            <a:spLocks noChangeShapeType="1"/>
          </p:cNvSpPr>
          <p:nvPr>
            <p:custDataLst>
              <p:tags r:id="rId41"/>
            </p:custDataLst>
          </p:nvPr>
        </p:nvSpPr>
        <p:spPr bwMode="auto">
          <a:xfrm flipH="1">
            <a:off x="3697474" y="3609667"/>
            <a:ext cx="7791" cy="13633"/>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 name="Freeform 49">
            <a:extLst>
              <a:ext uri="{FF2B5EF4-FFF2-40B4-BE49-F238E27FC236}">
                <a16:creationId xmlns:a16="http://schemas.microsoft.com/office/drawing/2014/main" id="{DB984AAC-0776-9588-0FC5-5F4D0A4F5F6D}"/>
              </a:ext>
            </a:extLst>
          </p:cNvPr>
          <p:cNvSpPr>
            <a:spLocks/>
          </p:cNvSpPr>
          <p:nvPr>
            <p:custDataLst>
              <p:tags r:id="rId42"/>
            </p:custDataLst>
          </p:nvPr>
        </p:nvSpPr>
        <p:spPr bwMode="auto">
          <a:xfrm>
            <a:off x="3697474" y="3603824"/>
            <a:ext cx="13634" cy="72063"/>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50" name="Freeform 50">
            <a:extLst>
              <a:ext uri="{FF2B5EF4-FFF2-40B4-BE49-F238E27FC236}">
                <a16:creationId xmlns:a16="http://schemas.microsoft.com/office/drawing/2014/main" id="{301C882A-7F15-67A2-D534-C9B88E684461}"/>
              </a:ext>
            </a:extLst>
          </p:cNvPr>
          <p:cNvSpPr>
            <a:spLocks/>
          </p:cNvSpPr>
          <p:nvPr>
            <p:custDataLst>
              <p:tags r:id="rId43"/>
            </p:custDataLst>
          </p:nvPr>
        </p:nvSpPr>
        <p:spPr bwMode="auto">
          <a:xfrm>
            <a:off x="3705265" y="3638881"/>
            <a:ext cx="21425" cy="68168"/>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GB"/>
          </a:p>
        </p:txBody>
      </p:sp>
      <p:sp>
        <p:nvSpPr>
          <p:cNvPr id="51" name="Freeform 51">
            <a:extLst>
              <a:ext uri="{FF2B5EF4-FFF2-40B4-BE49-F238E27FC236}">
                <a16:creationId xmlns:a16="http://schemas.microsoft.com/office/drawing/2014/main" id="{6D427A58-19D0-B8C8-3BCF-BF73139D640B}"/>
              </a:ext>
            </a:extLst>
          </p:cNvPr>
          <p:cNvSpPr>
            <a:spLocks/>
          </p:cNvSpPr>
          <p:nvPr>
            <p:custDataLst>
              <p:tags r:id="rId44"/>
            </p:custDataLst>
          </p:nvPr>
        </p:nvSpPr>
        <p:spPr bwMode="auto">
          <a:xfrm>
            <a:off x="3713055" y="3697311"/>
            <a:ext cx="19476" cy="70115"/>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52" name="Freeform 52">
            <a:extLst>
              <a:ext uri="{FF2B5EF4-FFF2-40B4-BE49-F238E27FC236}">
                <a16:creationId xmlns:a16="http://schemas.microsoft.com/office/drawing/2014/main" id="{C4895E64-5A5B-A073-B5B0-FF5C67E59D68}"/>
              </a:ext>
            </a:extLst>
          </p:cNvPr>
          <p:cNvSpPr>
            <a:spLocks/>
          </p:cNvSpPr>
          <p:nvPr>
            <p:custDataLst>
              <p:tags r:id="rId45"/>
            </p:custDataLst>
          </p:nvPr>
        </p:nvSpPr>
        <p:spPr bwMode="auto">
          <a:xfrm>
            <a:off x="3724741" y="3728473"/>
            <a:ext cx="3895" cy="70115"/>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GB"/>
          </a:p>
        </p:txBody>
      </p:sp>
      <p:sp>
        <p:nvSpPr>
          <p:cNvPr id="53" name="Freeform 53">
            <a:extLst>
              <a:ext uri="{FF2B5EF4-FFF2-40B4-BE49-F238E27FC236}">
                <a16:creationId xmlns:a16="http://schemas.microsoft.com/office/drawing/2014/main" id="{33007225-AC8B-1650-8DA1-423C912BC675}"/>
              </a:ext>
            </a:extLst>
          </p:cNvPr>
          <p:cNvSpPr>
            <a:spLocks/>
          </p:cNvSpPr>
          <p:nvPr>
            <p:custDataLst>
              <p:tags r:id="rId46"/>
            </p:custDataLst>
          </p:nvPr>
        </p:nvSpPr>
        <p:spPr bwMode="auto">
          <a:xfrm>
            <a:off x="3752008" y="3765479"/>
            <a:ext cx="1948" cy="68167"/>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54" name="Freeform 54">
            <a:extLst>
              <a:ext uri="{FF2B5EF4-FFF2-40B4-BE49-F238E27FC236}">
                <a16:creationId xmlns:a16="http://schemas.microsoft.com/office/drawing/2014/main" id="{0F51ADBC-8199-612D-BAE9-E39B1973CE9E}"/>
              </a:ext>
            </a:extLst>
          </p:cNvPr>
          <p:cNvSpPr>
            <a:spLocks/>
          </p:cNvSpPr>
          <p:nvPr>
            <p:custDataLst>
              <p:tags r:id="rId47"/>
            </p:custDataLst>
          </p:nvPr>
        </p:nvSpPr>
        <p:spPr bwMode="auto">
          <a:xfrm>
            <a:off x="3705265" y="3781060"/>
            <a:ext cx="19476" cy="72062"/>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55" name="Freeform 55">
            <a:extLst>
              <a:ext uri="{FF2B5EF4-FFF2-40B4-BE49-F238E27FC236}">
                <a16:creationId xmlns:a16="http://schemas.microsoft.com/office/drawing/2014/main" id="{E0D3ABE9-2CC7-F920-679B-C40569A2870A}"/>
              </a:ext>
            </a:extLst>
          </p:cNvPr>
          <p:cNvSpPr>
            <a:spLocks/>
          </p:cNvSpPr>
          <p:nvPr>
            <p:custDataLst>
              <p:tags r:id="rId48"/>
            </p:custDataLst>
          </p:nvPr>
        </p:nvSpPr>
        <p:spPr bwMode="auto">
          <a:xfrm>
            <a:off x="3687737" y="3860913"/>
            <a:ext cx="29214" cy="70115"/>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GB"/>
          </a:p>
        </p:txBody>
      </p:sp>
      <p:sp>
        <p:nvSpPr>
          <p:cNvPr id="56" name="Freeform 56">
            <a:extLst>
              <a:ext uri="{FF2B5EF4-FFF2-40B4-BE49-F238E27FC236}">
                <a16:creationId xmlns:a16="http://schemas.microsoft.com/office/drawing/2014/main" id="{620D7B05-F101-90BC-07ED-BA624C6E6F5C}"/>
              </a:ext>
            </a:extLst>
          </p:cNvPr>
          <p:cNvSpPr>
            <a:spLocks/>
          </p:cNvSpPr>
          <p:nvPr>
            <p:custDataLst>
              <p:tags r:id="rId49"/>
            </p:custDataLst>
          </p:nvPr>
        </p:nvSpPr>
        <p:spPr bwMode="auto">
          <a:xfrm>
            <a:off x="3711108" y="3831699"/>
            <a:ext cx="15581" cy="70115"/>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57" name="Freeform 57">
            <a:extLst>
              <a:ext uri="{FF2B5EF4-FFF2-40B4-BE49-F238E27FC236}">
                <a16:creationId xmlns:a16="http://schemas.microsoft.com/office/drawing/2014/main" id="{4F013163-ECFB-8255-E038-8FE387BEE7DC}"/>
              </a:ext>
            </a:extLst>
          </p:cNvPr>
          <p:cNvSpPr>
            <a:spLocks/>
          </p:cNvSpPr>
          <p:nvPr>
            <p:custDataLst>
              <p:tags r:id="rId50"/>
            </p:custDataLst>
          </p:nvPr>
        </p:nvSpPr>
        <p:spPr bwMode="auto">
          <a:xfrm>
            <a:off x="3076176" y="3428536"/>
            <a:ext cx="19476" cy="70115"/>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58" name="Group 58">
            <a:extLst>
              <a:ext uri="{FF2B5EF4-FFF2-40B4-BE49-F238E27FC236}">
                <a16:creationId xmlns:a16="http://schemas.microsoft.com/office/drawing/2014/main" id="{ACC6F3A6-CE27-12FD-FEC3-F55AE03CF1E3}"/>
              </a:ext>
            </a:extLst>
          </p:cNvPr>
          <p:cNvGrpSpPr>
            <a:grpSpLocks/>
          </p:cNvGrpSpPr>
          <p:nvPr>
            <p:custDataLst>
              <p:tags r:id="rId51"/>
            </p:custDataLst>
          </p:nvPr>
        </p:nvGrpSpPr>
        <p:grpSpPr bwMode="auto">
          <a:xfrm>
            <a:off x="3230039" y="3224033"/>
            <a:ext cx="161655" cy="239560"/>
            <a:chOff x="1199" y="2121"/>
            <a:chExt cx="97" cy="123"/>
          </a:xfrm>
        </p:grpSpPr>
        <p:sp>
          <p:nvSpPr>
            <p:cNvPr id="59" name="Freeform 59">
              <a:extLst>
                <a:ext uri="{FF2B5EF4-FFF2-40B4-BE49-F238E27FC236}">
                  <a16:creationId xmlns:a16="http://schemas.microsoft.com/office/drawing/2014/main" id="{283645F6-0B08-47EC-061D-C100DBB03BBF}"/>
                </a:ext>
              </a:extLst>
            </p:cNvPr>
            <p:cNvSpPr>
              <a:spLocks/>
            </p:cNvSpPr>
            <p:nvPr/>
          </p:nvSpPr>
          <p:spPr bwMode="auto">
            <a:xfrm>
              <a:off x="1274" y="2236"/>
              <a:ext cx="16" cy="8"/>
            </a:xfrm>
            <a:custGeom>
              <a:avLst/>
              <a:gdLst>
                <a:gd name="T0" fmla="*/ 0 w 52"/>
                <a:gd name="T1" fmla="*/ 8 h 25"/>
                <a:gd name="T2" fmla="*/ 2 w 52"/>
                <a:gd name="T3" fmla="*/ 8 h 25"/>
                <a:gd name="T4" fmla="*/ 5 w 52"/>
                <a:gd name="T5" fmla="*/ 8 h 25"/>
                <a:gd name="T6" fmla="*/ 7 w 52"/>
                <a:gd name="T7" fmla="*/ 7 h 25"/>
                <a:gd name="T8" fmla="*/ 9 w 52"/>
                <a:gd name="T9" fmla="*/ 6 h 25"/>
                <a:gd name="T10" fmla="*/ 12 w 52"/>
                <a:gd name="T11" fmla="*/ 5 h 25"/>
                <a:gd name="T12" fmla="*/ 13 w 52"/>
                <a:gd name="T13" fmla="*/ 4 h 25"/>
                <a:gd name="T14" fmla="*/ 15 w 52"/>
                <a:gd name="T15" fmla="*/ 2 h 25"/>
                <a:gd name="T16" fmla="*/ 16 w 52"/>
                <a:gd name="T17" fmla="*/ 0 h 25"/>
                <a:gd name="T18" fmla="*/ 12 w 52"/>
                <a:gd name="T19" fmla="*/ 0 h 25"/>
                <a:gd name="T20" fmla="*/ 10 w 52"/>
                <a:gd name="T21" fmla="*/ 0 h 25"/>
                <a:gd name="T22" fmla="*/ 7 w 52"/>
                <a:gd name="T23" fmla="*/ 0 h 25"/>
                <a:gd name="T24" fmla="*/ 5 w 52"/>
                <a:gd name="T25" fmla="*/ 1 h 25"/>
                <a:gd name="T26" fmla="*/ 3 w 52"/>
                <a:gd name="T27" fmla="*/ 2 h 25"/>
                <a:gd name="T28" fmla="*/ 2 w 52"/>
                <a:gd name="T29" fmla="*/ 3 h 25"/>
                <a:gd name="T30" fmla="*/ 1 w 52"/>
                <a:gd name="T31" fmla="*/ 5 h 25"/>
                <a:gd name="T32" fmla="*/ 0 w 52"/>
                <a:gd name="T33" fmla="*/ 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GB"/>
            </a:p>
          </p:txBody>
        </p:sp>
        <p:sp>
          <p:nvSpPr>
            <p:cNvPr id="60" name="Freeform 60">
              <a:extLst>
                <a:ext uri="{FF2B5EF4-FFF2-40B4-BE49-F238E27FC236}">
                  <a16:creationId xmlns:a16="http://schemas.microsoft.com/office/drawing/2014/main" id="{7E6ADCE7-57DF-9EB6-3167-ACF238EFFEB4}"/>
                </a:ext>
              </a:extLst>
            </p:cNvPr>
            <p:cNvSpPr>
              <a:spLocks/>
            </p:cNvSpPr>
            <p:nvPr/>
          </p:nvSpPr>
          <p:spPr bwMode="auto">
            <a:xfrm>
              <a:off x="1199" y="2131"/>
              <a:ext cx="11" cy="4"/>
            </a:xfrm>
            <a:custGeom>
              <a:avLst/>
              <a:gdLst>
                <a:gd name="T0" fmla="*/ 0 w 33"/>
                <a:gd name="T1" fmla="*/ 0 h 13"/>
                <a:gd name="T2" fmla="*/ 0 w 33"/>
                <a:gd name="T3" fmla="*/ 2 h 13"/>
                <a:gd name="T4" fmla="*/ 0 w 33"/>
                <a:gd name="T5" fmla="*/ 4 h 13"/>
                <a:gd name="T6" fmla="*/ 3 w 33"/>
                <a:gd name="T7" fmla="*/ 4 h 13"/>
                <a:gd name="T8" fmla="*/ 5 w 33"/>
                <a:gd name="T9" fmla="*/ 4 h 13"/>
                <a:gd name="T10" fmla="*/ 8 w 33"/>
                <a:gd name="T11" fmla="*/ 3 h 13"/>
                <a:gd name="T12" fmla="*/ 11 w 33"/>
                <a:gd name="T13" fmla="*/ 2 h 13"/>
                <a:gd name="T14" fmla="*/ 8 w 33"/>
                <a:gd name="T15" fmla="*/ 1 h 13"/>
                <a:gd name="T16" fmla="*/ 5 w 33"/>
                <a:gd name="T17" fmla="*/ 0 h 13"/>
                <a:gd name="T18" fmla="*/ 3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61" name="Freeform 61">
              <a:extLst>
                <a:ext uri="{FF2B5EF4-FFF2-40B4-BE49-F238E27FC236}">
                  <a16:creationId xmlns:a16="http://schemas.microsoft.com/office/drawing/2014/main" id="{2A6799E0-5061-0224-8192-3C9C787410A8}"/>
                </a:ext>
              </a:extLst>
            </p:cNvPr>
            <p:cNvSpPr>
              <a:spLocks/>
            </p:cNvSpPr>
            <p:nvPr/>
          </p:nvSpPr>
          <p:spPr bwMode="auto">
            <a:xfrm>
              <a:off x="1210" y="2121"/>
              <a:ext cx="20" cy="28"/>
            </a:xfrm>
            <a:custGeom>
              <a:avLst/>
              <a:gdLst>
                <a:gd name="T0" fmla="*/ 8 w 67"/>
                <a:gd name="T1" fmla="*/ 6 h 86"/>
                <a:gd name="T2" fmla="*/ 0 w 67"/>
                <a:gd name="T3" fmla="*/ 0 h 86"/>
                <a:gd name="T4" fmla="*/ 8 w 67"/>
                <a:gd name="T5" fmla="*/ 0 h 86"/>
                <a:gd name="T6" fmla="*/ 9 w 67"/>
                <a:gd name="T7" fmla="*/ 1 h 86"/>
                <a:gd name="T8" fmla="*/ 10 w 67"/>
                <a:gd name="T9" fmla="*/ 3 h 86"/>
                <a:gd name="T10" fmla="*/ 11 w 67"/>
                <a:gd name="T11" fmla="*/ 4 h 86"/>
                <a:gd name="T12" fmla="*/ 12 w 67"/>
                <a:gd name="T13" fmla="*/ 5 h 86"/>
                <a:gd name="T14" fmla="*/ 14 w 67"/>
                <a:gd name="T15" fmla="*/ 6 h 86"/>
                <a:gd name="T16" fmla="*/ 16 w 67"/>
                <a:gd name="T17" fmla="*/ 6 h 86"/>
                <a:gd name="T18" fmla="*/ 17 w 67"/>
                <a:gd name="T19" fmla="*/ 10 h 86"/>
                <a:gd name="T20" fmla="*/ 19 w 67"/>
                <a:gd name="T21" fmla="*/ 13 h 86"/>
                <a:gd name="T22" fmla="*/ 19 w 67"/>
                <a:gd name="T23" fmla="*/ 15 h 86"/>
                <a:gd name="T24" fmla="*/ 20 w 67"/>
                <a:gd name="T25" fmla="*/ 16 h 86"/>
                <a:gd name="T26" fmla="*/ 20 w 67"/>
                <a:gd name="T27" fmla="*/ 18 h 86"/>
                <a:gd name="T28" fmla="*/ 20 w 67"/>
                <a:gd name="T29" fmla="*/ 20 h 86"/>
                <a:gd name="T30" fmla="*/ 19 w 67"/>
                <a:gd name="T31" fmla="*/ 24 h 86"/>
                <a:gd name="T32" fmla="*/ 18 w 67"/>
                <a:gd name="T33" fmla="*/ 28 h 86"/>
                <a:gd name="T34" fmla="*/ 16 w 67"/>
                <a:gd name="T35" fmla="*/ 22 h 86"/>
                <a:gd name="T36" fmla="*/ 15 w 67"/>
                <a:gd name="T37" fmla="*/ 18 h 86"/>
                <a:gd name="T38" fmla="*/ 15 w 67"/>
                <a:gd name="T39" fmla="*/ 15 h 86"/>
                <a:gd name="T40" fmla="*/ 15 w 67"/>
                <a:gd name="T41" fmla="*/ 13 h 86"/>
                <a:gd name="T42" fmla="*/ 15 w 67"/>
                <a:gd name="T43" fmla="*/ 11 h 86"/>
                <a:gd name="T44" fmla="*/ 16 w 67"/>
                <a:gd name="T45" fmla="*/ 10 h 86"/>
                <a:gd name="T46" fmla="*/ 13 w 67"/>
                <a:gd name="T47" fmla="*/ 10 h 86"/>
                <a:gd name="T48" fmla="*/ 10 w 67"/>
                <a:gd name="T49" fmla="*/ 9 h 86"/>
                <a:gd name="T50" fmla="*/ 10 w 67"/>
                <a:gd name="T51" fmla="*/ 9 h 86"/>
                <a:gd name="T52" fmla="*/ 8 w 67"/>
                <a:gd name="T53" fmla="*/ 8 h 86"/>
                <a:gd name="T54" fmla="*/ 8 w 67"/>
                <a:gd name="T55" fmla="*/ 7 h 86"/>
                <a:gd name="T56" fmla="*/ 8 w 67"/>
                <a:gd name="T57" fmla="*/ 6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GB"/>
            </a:p>
          </p:txBody>
        </p:sp>
        <p:sp>
          <p:nvSpPr>
            <p:cNvPr id="62" name="Freeform 62">
              <a:extLst>
                <a:ext uri="{FF2B5EF4-FFF2-40B4-BE49-F238E27FC236}">
                  <a16:creationId xmlns:a16="http://schemas.microsoft.com/office/drawing/2014/main" id="{8E484814-FDE9-A077-BA39-EA4BCE09DA9B}"/>
                </a:ext>
              </a:extLst>
            </p:cNvPr>
            <p:cNvSpPr>
              <a:spLocks/>
            </p:cNvSpPr>
            <p:nvPr/>
          </p:nvSpPr>
          <p:spPr bwMode="auto">
            <a:xfrm>
              <a:off x="1201" y="2159"/>
              <a:ext cx="16" cy="28"/>
            </a:xfrm>
            <a:custGeom>
              <a:avLst/>
              <a:gdLst>
                <a:gd name="T0" fmla="*/ 9 w 49"/>
                <a:gd name="T1" fmla="*/ 4 h 86"/>
                <a:gd name="T2" fmla="*/ 7 w 49"/>
                <a:gd name="T3" fmla="*/ 2 h 86"/>
                <a:gd name="T4" fmla="*/ 5 w 49"/>
                <a:gd name="T5" fmla="*/ 0 h 86"/>
                <a:gd name="T6" fmla="*/ 3 w 49"/>
                <a:gd name="T7" fmla="*/ 2 h 86"/>
                <a:gd name="T8" fmla="*/ 2 w 49"/>
                <a:gd name="T9" fmla="*/ 4 h 86"/>
                <a:gd name="T10" fmla="*/ 0 w 49"/>
                <a:gd name="T11" fmla="*/ 7 h 86"/>
                <a:gd name="T12" fmla="*/ 0 w 49"/>
                <a:gd name="T13" fmla="*/ 10 h 86"/>
                <a:gd name="T14" fmla="*/ 0 w 49"/>
                <a:gd name="T15" fmla="*/ 12 h 86"/>
                <a:gd name="T16" fmla="*/ 1 w 49"/>
                <a:gd name="T17" fmla="*/ 14 h 86"/>
                <a:gd name="T18" fmla="*/ 2 w 49"/>
                <a:gd name="T19" fmla="*/ 16 h 86"/>
                <a:gd name="T20" fmla="*/ 3 w 49"/>
                <a:gd name="T21" fmla="*/ 19 h 86"/>
                <a:gd name="T22" fmla="*/ 4 w 49"/>
                <a:gd name="T23" fmla="*/ 21 h 86"/>
                <a:gd name="T24" fmla="*/ 6 w 49"/>
                <a:gd name="T25" fmla="*/ 24 h 86"/>
                <a:gd name="T26" fmla="*/ 7 w 49"/>
                <a:gd name="T27" fmla="*/ 26 h 86"/>
                <a:gd name="T28" fmla="*/ 9 w 49"/>
                <a:gd name="T29" fmla="*/ 28 h 86"/>
                <a:gd name="T30" fmla="*/ 10 w 49"/>
                <a:gd name="T31" fmla="*/ 26 h 86"/>
                <a:gd name="T32" fmla="*/ 12 w 49"/>
                <a:gd name="T33" fmla="*/ 22 h 86"/>
                <a:gd name="T34" fmla="*/ 14 w 49"/>
                <a:gd name="T35" fmla="*/ 19 h 86"/>
                <a:gd name="T36" fmla="*/ 15 w 49"/>
                <a:gd name="T37" fmla="*/ 15 h 86"/>
                <a:gd name="T38" fmla="*/ 16 w 49"/>
                <a:gd name="T39" fmla="*/ 13 h 86"/>
                <a:gd name="T40" fmla="*/ 16 w 49"/>
                <a:gd name="T41" fmla="*/ 11 h 86"/>
                <a:gd name="T42" fmla="*/ 16 w 49"/>
                <a:gd name="T43" fmla="*/ 8 h 86"/>
                <a:gd name="T44" fmla="*/ 16 w 49"/>
                <a:gd name="T45" fmla="*/ 7 h 86"/>
                <a:gd name="T46" fmla="*/ 14 w 49"/>
                <a:gd name="T47" fmla="*/ 6 h 86"/>
                <a:gd name="T48" fmla="*/ 13 w 49"/>
                <a:gd name="T49" fmla="*/ 5 h 86"/>
                <a:gd name="T50" fmla="*/ 11 w 49"/>
                <a:gd name="T51" fmla="*/ 4 h 86"/>
                <a:gd name="T52" fmla="*/ 9 w 49"/>
                <a:gd name="T53" fmla="*/ 4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GB"/>
            </a:p>
          </p:txBody>
        </p:sp>
        <p:sp>
          <p:nvSpPr>
            <p:cNvPr id="63" name="Freeform 63">
              <a:extLst>
                <a:ext uri="{FF2B5EF4-FFF2-40B4-BE49-F238E27FC236}">
                  <a16:creationId xmlns:a16="http://schemas.microsoft.com/office/drawing/2014/main" id="{878E194C-7EE1-CD1A-8C2D-ABBEDC5104CC}"/>
                </a:ext>
              </a:extLst>
            </p:cNvPr>
            <p:cNvSpPr>
              <a:spLocks/>
            </p:cNvSpPr>
            <p:nvPr/>
          </p:nvSpPr>
          <p:spPr bwMode="auto">
            <a:xfrm>
              <a:off x="1226" y="2161"/>
              <a:ext cx="2" cy="4"/>
            </a:xfrm>
            <a:custGeom>
              <a:avLst/>
              <a:gdLst>
                <a:gd name="T0" fmla="*/ 0 w 6"/>
                <a:gd name="T1" fmla="*/ 4 h 12"/>
                <a:gd name="T2" fmla="*/ 2 w 6"/>
                <a:gd name="T3" fmla="*/ 0 h 12"/>
                <a:gd name="T4" fmla="*/ 1 w 6"/>
                <a:gd name="T5" fmla="*/ 0 h 12"/>
                <a:gd name="T6" fmla="*/ 1 w 6"/>
                <a:gd name="T7" fmla="*/ 1 h 12"/>
                <a:gd name="T8" fmla="*/ 0 w 6"/>
                <a:gd name="T9" fmla="*/ 1 h 12"/>
                <a:gd name="T10" fmla="*/ 0 w 6"/>
                <a:gd name="T11" fmla="*/ 2 h 12"/>
                <a:gd name="T12" fmla="*/ 0 w 6"/>
                <a:gd name="T13" fmla="*/ 3 h 12"/>
                <a:gd name="T14" fmla="*/ 0 w 6"/>
                <a:gd name="T15" fmla="*/ 4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64" name="Freeform 64">
              <a:extLst>
                <a:ext uri="{FF2B5EF4-FFF2-40B4-BE49-F238E27FC236}">
                  <a16:creationId xmlns:a16="http://schemas.microsoft.com/office/drawing/2014/main" id="{F48A5B5B-C4E8-CF72-2C5F-86BE37A74ACB}"/>
                </a:ext>
              </a:extLst>
            </p:cNvPr>
            <p:cNvSpPr>
              <a:spLocks/>
            </p:cNvSpPr>
            <p:nvPr/>
          </p:nvSpPr>
          <p:spPr bwMode="auto">
            <a:xfrm>
              <a:off x="1230" y="2154"/>
              <a:ext cx="13" cy="15"/>
            </a:xfrm>
            <a:custGeom>
              <a:avLst/>
              <a:gdLst>
                <a:gd name="T0" fmla="*/ 0 w 39"/>
                <a:gd name="T1" fmla="*/ 0 h 48"/>
                <a:gd name="T2" fmla="*/ 4 w 39"/>
                <a:gd name="T3" fmla="*/ 3 h 48"/>
                <a:gd name="T4" fmla="*/ 7 w 39"/>
                <a:gd name="T5" fmla="*/ 5 h 48"/>
                <a:gd name="T6" fmla="*/ 11 w 39"/>
                <a:gd name="T7" fmla="*/ 8 h 48"/>
                <a:gd name="T8" fmla="*/ 13 w 39"/>
                <a:gd name="T9" fmla="*/ 9 h 48"/>
                <a:gd name="T10" fmla="*/ 12 w 39"/>
                <a:gd name="T11" fmla="*/ 12 h 48"/>
                <a:gd name="T12" fmla="*/ 11 w 39"/>
                <a:gd name="T13" fmla="*/ 15 h 48"/>
                <a:gd name="T14" fmla="*/ 6 w 39"/>
                <a:gd name="T15" fmla="*/ 11 h 48"/>
                <a:gd name="T16" fmla="*/ 3 w 39"/>
                <a:gd name="T17" fmla="*/ 8 h 48"/>
                <a:gd name="T18" fmla="*/ 1 w 39"/>
                <a:gd name="T19" fmla="*/ 7 h 48"/>
                <a:gd name="T20" fmla="*/ 1 w 39"/>
                <a:gd name="T21" fmla="*/ 5 h 48"/>
                <a:gd name="T22" fmla="*/ 0 w 39"/>
                <a:gd name="T23" fmla="*/ 3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65" name="Freeform 65">
              <a:extLst>
                <a:ext uri="{FF2B5EF4-FFF2-40B4-BE49-F238E27FC236}">
                  <a16:creationId xmlns:a16="http://schemas.microsoft.com/office/drawing/2014/main" id="{9F4DFFFA-9658-4782-9464-A0EA4ADA5BD6}"/>
                </a:ext>
              </a:extLst>
            </p:cNvPr>
            <p:cNvSpPr>
              <a:spLocks/>
            </p:cNvSpPr>
            <p:nvPr/>
          </p:nvSpPr>
          <p:spPr bwMode="auto">
            <a:xfrm>
              <a:off x="1247" y="2167"/>
              <a:ext cx="6" cy="14"/>
            </a:xfrm>
            <a:custGeom>
              <a:avLst/>
              <a:gdLst>
                <a:gd name="T0" fmla="*/ 3 w 16"/>
                <a:gd name="T1" fmla="*/ 0 h 43"/>
                <a:gd name="T2" fmla="*/ 4 w 16"/>
                <a:gd name="T3" fmla="*/ 3 h 43"/>
                <a:gd name="T4" fmla="*/ 6 w 16"/>
                <a:gd name="T5" fmla="*/ 5 h 43"/>
                <a:gd name="T6" fmla="*/ 6 w 16"/>
                <a:gd name="T7" fmla="*/ 7 h 43"/>
                <a:gd name="T8" fmla="*/ 6 w 16"/>
                <a:gd name="T9" fmla="*/ 9 h 43"/>
                <a:gd name="T10" fmla="*/ 6 w 16"/>
                <a:gd name="T11" fmla="*/ 10 h 43"/>
                <a:gd name="T12" fmla="*/ 4 w 16"/>
                <a:gd name="T13" fmla="*/ 11 h 43"/>
                <a:gd name="T14" fmla="*/ 3 w 16"/>
                <a:gd name="T15" fmla="*/ 13 h 43"/>
                <a:gd name="T16" fmla="*/ 0 w 16"/>
                <a:gd name="T17" fmla="*/ 14 h 43"/>
                <a:gd name="T18" fmla="*/ 1 w 16"/>
                <a:gd name="T19" fmla="*/ 9 h 43"/>
                <a:gd name="T20" fmla="*/ 2 w 16"/>
                <a:gd name="T21" fmla="*/ 6 h 43"/>
                <a:gd name="T22" fmla="*/ 2 w 16"/>
                <a:gd name="T23" fmla="*/ 3 h 43"/>
                <a:gd name="T24" fmla="*/ 3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66" name="Freeform 66">
              <a:extLst>
                <a:ext uri="{FF2B5EF4-FFF2-40B4-BE49-F238E27FC236}">
                  <a16:creationId xmlns:a16="http://schemas.microsoft.com/office/drawing/2014/main" id="{4BA0BA5F-6162-85A6-87E9-B289F80D09A1}"/>
                </a:ext>
              </a:extLst>
            </p:cNvPr>
            <p:cNvSpPr>
              <a:spLocks/>
            </p:cNvSpPr>
            <p:nvPr/>
          </p:nvSpPr>
          <p:spPr bwMode="auto">
            <a:xfrm>
              <a:off x="1248" y="2190"/>
              <a:ext cx="8" cy="12"/>
            </a:xfrm>
            <a:custGeom>
              <a:avLst/>
              <a:gdLst>
                <a:gd name="T0" fmla="*/ 8 w 24"/>
                <a:gd name="T1" fmla="*/ 12 h 37"/>
                <a:gd name="T2" fmla="*/ 6 w 24"/>
                <a:gd name="T3" fmla="*/ 9 h 37"/>
                <a:gd name="T4" fmla="*/ 5 w 24"/>
                <a:gd name="T5" fmla="*/ 6 h 37"/>
                <a:gd name="T6" fmla="*/ 4 w 24"/>
                <a:gd name="T7" fmla="*/ 3 h 37"/>
                <a:gd name="T8" fmla="*/ 4 w 24"/>
                <a:gd name="T9" fmla="*/ 0 h 37"/>
                <a:gd name="T10" fmla="*/ 2 w 24"/>
                <a:gd name="T11" fmla="*/ 3 h 37"/>
                <a:gd name="T12" fmla="*/ 1 w 24"/>
                <a:gd name="T13" fmla="*/ 6 h 37"/>
                <a:gd name="T14" fmla="*/ 0 w 24"/>
                <a:gd name="T15" fmla="*/ 8 h 37"/>
                <a:gd name="T16" fmla="*/ 0 w 24"/>
                <a:gd name="T17" fmla="*/ 10 h 37"/>
                <a:gd name="T18" fmla="*/ 0 w 24"/>
                <a:gd name="T19" fmla="*/ 11 h 37"/>
                <a:gd name="T20" fmla="*/ 1 w 24"/>
                <a:gd name="T21" fmla="*/ 11 h 37"/>
                <a:gd name="T22" fmla="*/ 1 w 24"/>
                <a:gd name="T23" fmla="*/ 12 h 37"/>
                <a:gd name="T24" fmla="*/ 2 w 24"/>
                <a:gd name="T25" fmla="*/ 12 h 37"/>
                <a:gd name="T26" fmla="*/ 5 w 24"/>
                <a:gd name="T27" fmla="*/ 12 h 37"/>
                <a:gd name="T28" fmla="*/ 8 w 24"/>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GB"/>
            </a:p>
          </p:txBody>
        </p:sp>
        <p:sp>
          <p:nvSpPr>
            <p:cNvPr id="67" name="Freeform 67">
              <a:extLst>
                <a:ext uri="{FF2B5EF4-FFF2-40B4-BE49-F238E27FC236}">
                  <a16:creationId xmlns:a16="http://schemas.microsoft.com/office/drawing/2014/main" id="{8F0DFAFE-B7D9-914F-F378-ACCFB96EF6EC}"/>
                </a:ext>
              </a:extLst>
            </p:cNvPr>
            <p:cNvSpPr>
              <a:spLocks/>
            </p:cNvSpPr>
            <p:nvPr/>
          </p:nvSpPr>
          <p:spPr bwMode="auto">
            <a:xfrm>
              <a:off x="1265" y="2204"/>
              <a:ext cx="11" cy="17"/>
            </a:xfrm>
            <a:custGeom>
              <a:avLst/>
              <a:gdLst>
                <a:gd name="T0" fmla="*/ 11 w 34"/>
                <a:gd name="T1" fmla="*/ 0 h 55"/>
                <a:gd name="T2" fmla="*/ 11 w 34"/>
                <a:gd name="T3" fmla="*/ 4 h 55"/>
                <a:gd name="T4" fmla="*/ 11 w 34"/>
                <a:gd name="T5" fmla="*/ 8 h 55"/>
                <a:gd name="T6" fmla="*/ 11 w 34"/>
                <a:gd name="T7" fmla="*/ 10 h 55"/>
                <a:gd name="T8" fmla="*/ 10 w 34"/>
                <a:gd name="T9" fmla="*/ 12 h 55"/>
                <a:gd name="T10" fmla="*/ 9 w 34"/>
                <a:gd name="T11" fmla="*/ 13 h 55"/>
                <a:gd name="T12" fmla="*/ 8 w 34"/>
                <a:gd name="T13" fmla="*/ 15 h 55"/>
                <a:gd name="T14" fmla="*/ 6 w 34"/>
                <a:gd name="T15" fmla="*/ 16 h 55"/>
                <a:gd name="T16" fmla="*/ 5 w 34"/>
                <a:gd name="T17" fmla="*/ 16 h 55"/>
                <a:gd name="T18" fmla="*/ 3 w 34"/>
                <a:gd name="T19" fmla="*/ 17 h 55"/>
                <a:gd name="T20" fmla="*/ 0 w 34"/>
                <a:gd name="T21" fmla="*/ 17 h 55"/>
                <a:gd name="T22" fmla="*/ 3 w 34"/>
                <a:gd name="T23" fmla="*/ 11 h 55"/>
                <a:gd name="T24" fmla="*/ 5 w 34"/>
                <a:gd name="T25" fmla="*/ 6 h 55"/>
                <a:gd name="T26" fmla="*/ 6 w 34"/>
                <a:gd name="T27" fmla="*/ 5 h 55"/>
                <a:gd name="T28" fmla="*/ 7 w 34"/>
                <a:gd name="T29" fmla="*/ 3 h 55"/>
                <a:gd name="T30" fmla="*/ 9 w 34"/>
                <a:gd name="T31" fmla="*/ 2 h 55"/>
                <a:gd name="T32" fmla="*/ 11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GB"/>
            </a:p>
          </p:txBody>
        </p:sp>
        <p:sp>
          <p:nvSpPr>
            <p:cNvPr id="68" name="Freeform 68">
              <a:extLst>
                <a:ext uri="{FF2B5EF4-FFF2-40B4-BE49-F238E27FC236}">
                  <a16:creationId xmlns:a16="http://schemas.microsoft.com/office/drawing/2014/main" id="{91716221-63CF-F643-EFCC-F30564392575}"/>
                </a:ext>
              </a:extLst>
            </p:cNvPr>
            <p:cNvSpPr>
              <a:spLocks/>
            </p:cNvSpPr>
            <p:nvPr/>
          </p:nvSpPr>
          <p:spPr bwMode="auto">
            <a:xfrm>
              <a:off x="1285" y="2215"/>
              <a:ext cx="11" cy="4"/>
            </a:xfrm>
            <a:custGeom>
              <a:avLst/>
              <a:gdLst>
                <a:gd name="T0" fmla="*/ 0 w 33"/>
                <a:gd name="T1" fmla="*/ 0 h 12"/>
                <a:gd name="T2" fmla="*/ 1 w 33"/>
                <a:gd name="T3" fmla="*/ 1 h 12"/>
                <a:gd name="T4" fmla="*/ 2 w 33"/>
                <a:gd name="T5" fmla="*/ 2 h 12"/>
                <a:gd name="T6" fmla="*/ 3 w 33"/>
                <a:gd name="T7" fmla="*/ 3 h 12"/>
                <a:gd name="T8" fmla="*/ 5 w 33"/>
                <a:gd name="T9" fmla="*/ 4 h 12"/>
                <a:gd name="T10" fmla="*/ 8 w 33"/>
                <a:gd name="T11" fmla="*/ 4 h 12"/>
                <a:gd name="T12" fmla="*/ 11 w 33"/>
                <a:gd name="T13" fmla="*/ 4 h 12"/>
                <a:gd name="T14" fmla="*/ 9 w 33"/>
                <a:gd name="T15" fmla="*/ 3 h 12"/>
                <a:gd name="T16" fmla="*/ 6 w 33"/>
                <a:gd name="T17" fmla="*/ 1 h 12"/>
                <a:gd name="T18" fmla="*/ 3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GB"/>
            </a:p>
          </p:txBody>
        </p:sp>
      </p:grpSp>
      <p:sp>
        <p:nvSpPr>
          <p:cNvPr id="69" name="Freeform 69">
            <a:extLst>
              <a:ext uri="{FF2B5EF4-FFF2-40B4-BE49-F238E27FC236}">
                <a16:creationId xmlns:a16="http://schemas.microsoft.com/office/drawing/2014/main" id="{9B8DF389-3A5C-0AA6-CE52-E657C1A8CE46}"/>
              </a:ext>
            </a:extLst>
          </p:cNvPr>
          <p:cNvSpPr>
            <a:spLocks/>
          </p:cNvSpPr>
          <p:nvPr>
            <p:custDataLst>
              <p:tags r:id="rId52"/>
            </p:custDataLst>
          </p:nvPr>
        </p:nvSpPr>
        <p:spPr bwMode="auto">
          <a:xfrm>
            <a:off x="10362316" y="4974966"/>
            <a:ext cx="15581" cy="70115"/>
          </a:xfrm>
          <a:custGeom>
            <a:avLst/>
            <a:gdLst>
              <a:gd name="T0" fmla="*/ 0 w 33"/>
              <a:gd name="T1" fmla="*/ 57150 h 62"/>
              <a:gd name="T2" fmla="*/ 0 w 33"/>
              <a:gd name="T3" fmla="*/ 48854 h 62"/>
              <a:gd name="T4" fmla="*/ 0 w 33"/>
              <a:gd name="T5" fmla="*/ 41480 h 62"/>
              <a:gd name="T6" fmla="*/ 0 w 33"/>
              <a:gd name="T7" fmla="*/ 34106 h 62"/>
              <a:gd name="T8" fmla="*/ 0 w 33"/>
              <a:gd name="T9" fmla="*/ 28575 h 62"/>
              <a:gd name="T10" fmla="*/ 0 w 33"/>
              <a:gd name="T11" fmla="*/ 23966 h 62"/>
              <a:gd name="T12" fmla="*/ 770 w 33"/>
              <a:gd name="T13" fmla="*/ 20279 h 62"/>
              <a:gd name="T14" fmla="*/ 1539 w 33"/>
              <a:gd name="T15" fmla="*/ 15670 h 62"/>
              <a:gd name="T16" fmla="*/ 3079 w 33"/>
              <a:gd name="T17" fmla="*/ 11983 h 62"/>
              <a:gd name="T18" fmla="*/ 5388 w 33"/>
              <a:gd name="T19" fmla="*/ 5531 h 62"/>
              <a:gd name="T20" fmla="*/ 7697 w 33"/>
              <a:gd name="T21" fmla="*/ 0 h 62"/>
              <a:gd name="T22" fmla="*/ 10006 w 33"/>
              <a:gd name="T23" fmla="*/ 5531 h 62"/>
              <a:gd name="T24" fmla="*/ 12700 w 33"/>
              <a:gd name="T25" fmla="*/ 1198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GB"/>
          </a:p>
        </p:txBody>
      </p:sp>
      <p:sp>
        <p:nvSpPr>
          <p:cNvPr id="70" name="Freeform 70">
            <a:extLst>
              <a:ext uri="{FF2B5EF4-FFF2-40B4-BE49-F238E27FC236}">
                <a16:creationId xmlns:a16="http://schemas.microsoft.com/office/drawing/2014/main" id="{2FA9EA97-046D-761D-C25A-4CB0F79A7D39}"/>
              </a:ext>
            </a:extLst>
          </p:cNvPr>
          <p:cNvSpPr>
            <a:spLocks/>
          </p:cNvSpPr>
          <p:nvPr>
            <p:custDataLst>
              <p:tags r:id="rId53"/>
            </p:custDataLst>
          </p:nvPr>
        </p:nvSpPr>
        <p:spPr bwMode="auto">
          <a:xfrm>
            <a:off x="10374002" y="5085982"/>
            <a:ext cx="11686" cy="72062"/>
          </a:xfrm>
          <a:custGeom>
            <a:avLst/>
            <a:gdLst>
              <a:gd name="T0" fmla="*/ 0 w 26"/>
              <a:gd name="T1" fmla="*/ 58737 h 18"/>
              <a:gd name="T2" fmla="*/ 0 w 26"/>
              <a:gd name="T3" fmla="*/ 0 h 18"/>
              <a:gd name="T4" fmla="*/ 9525 w 26"/>
              <a:gd name="T5" fmla="*/ 0 h 18"/>
              <a:gd name="T6" fmla="*/ 2198 w 26"/>
              <a:gd name="T7" fmla="*/ 39158 h 18"/>
              <a:gd name="T8" fmla="*/ 2198 w 26"/>
              <a:gd name="T9" fmla="*/ 1957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GB"/>
          </a:p>
        </p:txBody>
      </p:sp>
      <p:sp>
        <p:nvSpPr>
          <p:cNvPr id="71" name="Freeform 71">
            <a:extLst>
              <a:ext uri="{FF2B5EF4-FFF2-40B4-BE49-F238E27FC236}">
                <a16:creationId xmlns:a16="http://schemas.microsoft.com/office/drawing/2014/main" id="{EE980166-14C3-2D65-8AC4-909FA0C4F9B6}"/>
              </a:ext>
            </a:extLst>
          </p:cNvPr>
          <p:cNvSpPr>
            <a:spLocks/>
          </p:cNvSpPr>
          <p:nvPr>
            <p:custDataLst>
              <p:tags r:id="rId54"/>
            </p:custDataLst>
          </p:nvPr>
        </p:nvSpPr>
        <p:spPr bwMode="auto">
          <a:xfrm>
            <a:off x="10514232" y="4974966"/>
            <a:ext cx="95435" cy="159707"/>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GB"/>
          </a:p>
        </p:txBody>
      </p:sp>
      <p:sp>
        <p:nvSpPr>
          <p:cNvPr id="72" name="Freeform 72">
            <a:extLst>
              <a:ext uri="{FF2B5EF4-FFF2-40B4-BE49-F238E27FC236}">
                <a16:creationId xmlns:a16="http://schemas.microsoft.com/office/drawing/2014/main" id="{50F73AFD-7E63-F38D-E961-45CBEAA74579}"/>
              </a:ext>
            </a:extLst>
          </p:cNvPr>
          <p:cNvSpPr>
            <a:spLocks/>
          </p:cNvSpPr>
          <p:nvPr>
            <p:custDataLst>
              <p:tags r:id="rId55"/>
            </p:custDataLst>
          </p:nvPr>
        </p:nvSpPr>
        <p:spPr bwMode="auto">
          <a:xfrm>
            <a:off x="10514232" y="4941857"/>
            <a:ext cx="17529" cy="70115"/>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73" name="Group 73">
            <a:extLst>
              <a:ext uri="{FF2B5EF4-FFF2-40B4-BE49-F238E27FC236}">
                <a16:creationId xmlns:a16="http://schemas.microsoft.com/office/drawing/2014/main" id="{1271B262-5155-B97B-E307-B6CF36B42603}"/>
              </a:ext>
            </a:extLst>
          </p:cNvPr>
          <p:cNvGrpSpPr>
            <a:grpSpLocks/>
          </p:cNvGrpSpPr>
          <p:nvPr>
            <p:custDataLst>
              <p:tags r:id="rId56"/>
            </p:custDataLst>
          </p:nvPr>
        </p:nvGrpSpPr>
        <p:grpSpPr bwMode="auto">
          <a:xfrm>
            <a:off x="10134442" y="5580684"/>
            <a:ext cx="562869" cy="496649"/>
            <a:chOff x="5372" y="3323"/>
            <a:chExt cx="341" cy="253"/>
          </a:xfrm>
        </p:grpSpPr>
        <p:sp>
          <p:nvSpPr>
            <p:cNvPr id="74" name="Freeform 74">
              <a:extLst>
                <a:ext uri="{FF2B5EF4-FFF2-40B4-BE49-F238E27FC236}">
                  <a16:creationId xmlns:a16="http://schemas.microsoft.com/office/drawing/2014/main" id="{51F28F1D-E8AB-B2D9-5A42-8E271016FBD3}"/>
                </a:ext>
              </a:extLst>
            </p:cNvPr>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75" name="Freeform 75">
              <a:extLst>
                <a:ext uri="{FF2B5EF4-FFF2-40B4-BE49-F238E27FC236}">
                  <a16:creationId xmlns:a16="http://schemas.microsoft.com/office/drawing/2014/main" id="{38EA2032-1840-7AD5-F6B9-1C7A14FC0BF7}"/>
                </a:ext>
              </a:extLst>
            </p:cNvPr>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76" name="Freeform 76">
              <a:extLst>
                <a:ext uri="{FF2B5EF4-FFF2-40B4-BE49-F238E27FC236}">
                  <a16:creationId xmlns:a16="http://schemas.microsoft.com/office/drawing/2014/main" id="{019408CD-5D13-7D58-20B0-7961FC2C9D63}"/>
                </a:ext>
              </a:extLst>
            </p:cNvPr>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77" name="Freeform 77">
            <a:extLst>
              <a:ext uri="{FF2B5EF4-FFF2-40B4-BE49-F238E27FC236}">
                <a16:creationId xmlns:a16="http://schemas.microsoft.com/office/drawing/2014/main" id="{518E286F-EE1A-04C2-6434-0480510A08CB}"/>
              </a:ext>
            </a:extLst>
          </p:cNvPr>
          <p:cNvSpPr>
            <a:spLocks/>
          </p:cNvSpPr>
          <p:nvPr>
            <p:custDataLst>
              <p:tags r:id="rId57"/>
            </p:custDataLst>
          </p:nvPr>
        </p:nvSpPr>
        <p:spPr bwMode="auto">
          <a:xfrm>
            <a:off x="9696221" y="3932976"/>
            <a:ext cx="11686" cy="70115"/>
          </a:xfrm>
          <a:custGeom>
            <a:avLst/>
            <a:gdLst>
              <a:gd name="T0" fmla="*/ 0 w 21"/>
              <a:gd name="T1" fmla="*/ 39636 h 62"/>
              <a:gd name="T2" fmla="*/ 454 w 21"/>
              <a:gd name="T3" fmla="*/ 26731 h 62"/>
              <a:gd name="T4" fmla="*/ 1361 w 21"/>
              <a:gd name="T5" fmla="*/ 15670 h 62"/>
              <a:gd name="T6" fmla="*/ 1814 w 21"/>
              <a:gd name="T7" fmla="*/ 10140 h 62"/>
              <a:gd name="T8" fmla="*/ 2721 w 21"/>
              <a:gd name="T9" fmla="*/ 6452 h 62"/>
              <a:gd name="T10" fmla="*/ 4082 w 21"/>
              <a:gd name="T11" fmla="*/ 2765 h 62"/>
              <a:gd name="T12" fmla="*/ 6804 w 21"/>
              <a:gd name="T13" fmla="*/ 0 h 62"/>
              <a:gd name="T14" fmla="*/ 6804 w 21"/>
              <a:gd name="T15" fmla="*/ 13827 h 62"/>
              <a:gd name="T16" fmla="*/ 8164 w 21"/>
              <a:gd name="T17" fmla="*/ 28575 h 62"/>
              <a:gd name="T18" fmla="*/ 9071 w 21"/>
              <a:gd name="T19" fmla="*/ 40558 h 62"/>
              <a:gd name="T20" fmla="*/ 9525 w 21"/>
              <a:gd name="T21" fmla="*/ 45167 h 62"/>
              <a:gd name="T22" fmla="*/ 4536 w 21"/>
              <a:gd name="T23" fmla="*/ 50698 h 62"/>
              <a:gd name="T24" fmla="*/ 0 w 21"/>
              <a:gd name="T25" fmla="*/ 57150 h 62"/>
              <a:gd name="T26" fmla="*/ 0 w 21"/>
              <a:gd name="T27" fmla="*/ 3963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GB"/>
          </a:p>
        </p:txBody>
      </p:sp>
      <p:sp>
        <p:nvSpPr>
          <p:cNvPr id="78" name="Freeform 78">
            <a:extLst>
              <a:ext uri="{FF2B5EF4-FFF2-40B4-BE49-F238E27FC236}">
                <a16:creationId xmlns:a16="http://schemas.microsoft.com/office/drawing/2014/main" id="{73A4D3D6-C294-BC20-AE00-AE327BE06C88}"/>
              </a:ext>
            </a:extLst>
          </p:cNvPr>
          <p:cNvSpPr>
            <a:spLocks/>
          </p:cNvSpPr>
          <p:nvPr>
            <p:custDataLst>
              <p:tags r:id="rId58"/>
            </p:custDataLst>
          </p:nvPr>
        </p:nvSpPr>
        <p:spPr bwMode="auto">
          <a:xfrm>
            <a:off x="10588243" y="5039239"/>
            <a:ext cx="17529" cy="70115"/>
          </a:xfrm>
          <a:custGeom>
            <a:avLst/>
            <a:gdLst>
              <a:gd name="T0" fmla="*/ 0 w 33"/>
              <a:gd name="T1" fmla="*/ 0 h 24"/>
              <a:gd name="T2" fmla="*/ 2165 w 33"/>
              <a:gd name="T3" fmla="*/ 11906 h 24"/>
              <a:gd name="T4" fmla="*/ 4330 w 33"/>
              <a:gd name="T5" fmla="*/ 23813 h 24"/>
              <a:gd name="T6" fmla="*/ 4763 w 33"/>
              <a:gd name="T7" fmla="*/ 30956 h 24"/>
              <a:gd name="T8" fmla="*/ 5196 w 33"/>
              <a:gd name="T9" fmla="*/ 38100 h 24"/>
              <a:gd name="T10" fmla="*/ 5629 w 33"/>
              <a:gd name="T11" fmla="*/ 47625 h 24"/>
              <a:gd name="T12" fmla="*/ 5629 w 33"/>
              <a:gd name="T13" fmla="*/ 57150 h 24"/>
              <a:gd name="T14" fmla="*/ 14288 w 33"/>
              <a:gd name="T15" fmla="*/ 0 h 24"/>
              <a:gd name="T16" fmla="*/ 10391 w 33"/>
              <a:gd name="T17" fmla="*/ 0 h 24"/>
              <a:gd name="T18" fmla="*/ 6928 w 33"/>
              <a:gd name="T19" fmla="*/ 0 h 24"/>
              <a:gd name="T20" fmla="*/ 389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79" name="Freeform 79">
            <a:extLst>
              <a:ext uri="{FF2B5EF4-FFF2-40B4-BE49-F238E27FC236}">
                <a16:creationId xmlns:a16="http://schemas.microsoft.com/office/drawing/2014/main" id="{4E6E89F9-9CE3-02A7-3707-505030AE956D}"/>
              </a:ext>
            </a:extLst>
          </p:cNvPr>
          <p:cNvSpPr>
            <a:spLocks/>
          </p:cNvSpPr>
          <p:nvPr>
            <p:custDataLst>
              <p:tags r:id="rId59"/>
            </p:custDataLst>
          </p:nvPr>
        </p:nvSpPr>
        <p:spPr bwMode="auto">
          <a:xfrm>
            <a:off x="10615510" y="5050925"/>
            <a:ext cx="21425" cy="72062"/>
          </a:xfrm>
          <a:custGeom>
            <a:avLst/>
            <a:gdLst>
              <a:gd name="T0" fmla="*/ 13759 w 33"/>
              <a:gd name="T1" fmla="*/ 58737 h 25"/>
              <a:gd name="T2" fmla="*/ 15346 w 33"/>
              <a:gd name="T3" fmla="*/ 51689 h 25"/>
              <a:gd name="T4" fmla="*/ 17463 w 33"/>
              <a:gd name="T5" fmla="*/ 42291 h 25"/>
              <a:gd name="T6" fmla="*/ 17463 w 33"/>
              <a:gd name="T7" fmla="*/ 0 h 25"/>
              <a:gd name="T8" fmla="*/ 13230 w 33"/>
              <a:gd name="T9" fmla="*/ 0 h 25"/>
              <a:gd name="T10" fmla="*/ 8467 w 33"/>
              <a:gd name="T11" fmla="*/ 0 h 25"/>
              <a:gd name="T12" fmla="*/ 3175 w 33"/>
              <a:gd name="T13" fmla="*/ 0 h 25"/>
              <a:gd name="T14" fmla="*/ 0 w 33"/>
              <a:gd name="T15" fmla="*/ 0 h 25"/>
              <a:gd name="T16" fmla="*/ 13759 w 33"/>
              <a:gd name="T17" fmla="*/ 5873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GB"/>
          </a:p>
        </p:txBody>
      </p:sp>
      <p:sp>
        <p:nvSpPr>
          <p:cNvPr id="80" name="Freeform 80">
            <a:extLst>
              <a:ext uri="{FF2B5EF4-FFF2-40B4-BE49-F238E27FC236}">
                <a16:creationId xmlns:a16="http://schemas.microsoft.com/office/drawing/2014/main" id="{827CB7A2-F746-1256-B58B-24B23279F508}"/>
              </a:ext>
            </a:extLst>
          </p:cNvPr>
          <p:cNvSpPr>
            <a:spLocks/>
          </p:cNvSpPr>
          <p:nvPr>
            <p:custDataLst>
              <p:tags r:id="rId60"/>
            </p:custDataLst>
          </p:nvPr>
        </p:nvSpPr>
        <p:spPr bwMode="auto">
          <a:xfrm>
            <a:off x="9774127" y="3919342"/>
            <a:ext cx="1948" cy="68168"/>
          </a:xfrm>
          <a:custGeom>
            <a:avLst/>
            <a:gdLst>
              <a:gd name="T0" fmla="*/ 0 w 7"/>
              <a:gd name="T1" fmla="*/ 0 h 55563"/>
              <a:gd name="T2" fmla="*/ 1588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81" name="Freeform 81">
            <a:extLst>
              <a:ext uri="{FF2B5EF4-FFF2-40B4-BE49-F238E27FC236}">
                <a16:creationId xmlns:a16="http://schemas.microsoft.com/office/drawing/2014/main" id="{74770542-16A4-3B2C-4442-03639C4CAC47}"/>
              </a:ext>
            </a:extLst>
          </p:cNvPr>
          <p:cNvSpPr>
            <a:spLocks/>
          </p:cNvSpPr>
          <p:nvPr>
            <p:custDataLst>
              <p:tags r:id="rId61"/>
            </p:custDataLst>
          </p:nvPr>
        </p:nvSpPr>
        <p:spPr bwMode="auto">
          <a:xfrm>
            <a:off x="9846191" y="3851175"/>
            <a:ext cx="7791" cy="70115"/>
          </a:xfrm>
          <a:custGeom>
            <a:avLst/>
            <a:gdLst>
              <a:gd name="T0" fmla="*/ 6350 w 16"/>
              <a:gd name="T1" fmla="*/ 0 h 25"/>
              <a:gd name="T2" fmla="*/ 6350 w 16"/>
              <a:gd name="T3" fmla="*/ 13716 h 25"/>
              <a:gd name="T4" fmla="*/ 5556 w 16"/>
              <a:gd name="T5" fmla="*/ 29718 h 25"/>
              <a:gd name="T6" fmla="*/ 5159 w 16"/>
              <a:gd name="T7" fmla="*/ 36576 h 25"/>
              <a:gd name="T8" fmla="*/ 4366 w 16"/>
              <a:gd name="T9" fmla="*/ 45720 h 25"/>
              <a:gd name="T10" fmla="*/ 2778 w 16"/>
              <a:gd name="T11" fmla="*/ 52578 h 25"/>
              <a:gd name="T12" fmla="*/ 1191 w 16"/>
              <a:gd name="T13" fmla="*/ 57150 h 25"/>
              <a:gd name="T14" fmla="*/ 397 w 16"/>
              <a:gd name="T15" fmla="*/ 54864 h 25"/>
              <a:gd name="T16" fmla="*/ 0 w 16"/>
              <a:gd name="T17" fmla="*/ 48006 h 25"/>
              <a:gd name="T18" fmla="*/ 397 w 16"/>
              <a:gd name="T19" fmla="*/ 41148 h 25"/>
              <a:gd name="T20" fmla="*/ 794 w 16"/>
              <a:gd name="T21" fmla="*/ 29718 h 25"/>
              <a:gd name="T22" fmla="*/ 1588 w 16"/>
              <a:gd name="T23" fmla="*/ 20574 h 25"/>
              <a:gd name="T24" fmla="*/ 2778 w 16"/>
              <a:gd name="T25" fmla="*/ 9144 h 25"/>
              <a:gd name="T26" fmla="*/ 4366 w 16"/>
              <a:gd name="T27" fmla="*/ 2286 h 25"/>
              <a:gd name="T28" fmla="*/ 6350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GB"/>
          </a:p>
        </p:txBody>
      </p:sp>
      <p:sp>
        <p:nvSpPr>
          <p:cNvPr id="82" name="Freeform 82">
            <a:extLst>
              <a:ext uri="{FF2B5EF4-FFF2-40B4-BE49-F238E27FC236}">
                <a16:creationId xmlns:a16="http://schemas.microsoft.com/office/drawing/2014/main" id="{7FC02D6A-22B7-E5BF-71D9-8E40266BAB6E}"/>
              </a:ext>
            </a:extLst>
          </p:cNvPr>
          <p:cNvSpPr>
            <a:spLocks/>
          </p:cNvSpPr>
          <p:nvPr>
            <p:custDataLst>
              <p:tags r:id="rId62"/>
            </p:custDataLst>
          </p:nvPr>
        </p:nvSpPr>
        <p:spPr bwMode="auto">
          <a:xfrm>
            <a:off x="9984473" y="3714840"/>
            <a:ext cx="5844" cy="70115"/>
          </a:xfrm>
          <a:custGeom>
            <a:avLst/>
            <a:gdLst>
              <a:gd name="T0" fmla="*/ 0 w 14"/>
              <a:gd name="T1" fmla="*/ 0 h 18"/>
              <a:gd name="T2" fmla="*/ 1021 w 14"/>
              <a:gd name="T3" fmla="*/ 3175 h 18"/>
              <a:gd name="T4" fmla="*/ 1701 w 14"/>
              <a:gd name="T5" fmla="*/ 6350 h 18"/>
              <a:gd name="T6" fmla="*/ 2382 w 14"/>
              <a:gd name="T7" fmla="*/ 12700 h 18"/>
              <a:gd name="T8" fmla="*/ 3062 w 14"/>
              <a:gd name="T9" fmla="*/ 22225 h 18"/>
              <a:gd name="T10" fmla="*/ 4423 w 14"/>
              <a:gd name="T11" fmla="*/ 41275 h 18"/>
              <a:gd name="T12" fmla="*/ 4763 w 14"/>
              <a:gd name="T13" fmla="*/ 57150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83" name="Freeform 83">
            <a:extLst>
              <a:ext uri="{FF2B5EF4-FFF2-40B4-BE49-F238E27FC236}">
                <a16:creationId xmlns:a16="http://schemas.microsoft.com/office/drawing/2014/main" id="{6E38275F-01D1-FA2B-73F6-9AE0A876E5E6}"/>
              </a:ext>
            </a:extLst>
          </p:cNvPr>
          <p:cNvSpPr>
            <a:spLocks/>
          </p:cNvSpPr>
          <p:nvPr>
            <p:custDataLst>
              <p:tags r:id="rId63"/>
            </p:custDataLst>
          </p:nvPr>
        </p:nvSpPr>
        <p:spPr bwMode="auto">
          <a:xfrm>
            <a:off x="10171447" y="4571804"/>
            <a:ext cx="33111" cy="72062"/>
          </a:xfrm>
          <a:custGeom>
            <a:avLst/>
            <a:gdLst>
              <a:gd name="T0" fmla="*/ 0 w 67"/>
              <a:gd name="T1" fmla="*/ 0 h 74"/>
              <a:gd name="T2" fmla="*/ 403 w 67"/>
              <a:gd name="T3" fmla="*/ 13494 h 74"/>
              <a:gd name="T4" fmla="*/ 1208 w 67"/>
              <a:gd name="T5" fmla="*/ 23812 h 74"/>
              <a:gd name="T6" fmla="*/ 2820 w 67"/>
              <a:gd name="T7" fmla="*/ 32543 h 74"/>
              <a:gd name="T8" fmla="*/ 4834 w 67"/>
              <a:gd name="T9" fmla="*/ 39687 h 74"/>
              <a:gd name="T10" fmla="*/ 6848 w 67"/>
              <a:gd name="T11" fmla="*/ 46037 h 74"/>
              <a:gd name="T12" fmla="*/ 9265 w 67"/>
              <a:gd name="T13" fmla="*/ 50800 h 74"/>
              <a:gd name="T14" fmla="*/ 11279 w 67"/>
              <a:gd name="T15" fmla="*/ 54768 h 74"/>
              <a:gd name="T16" fmla="*/ 13293 w 67"/>
              <a:gd name="T17" fmla="*/ 58737 h 74"/>
              <a:gd name="T18" fmla="*/ 17723 w 67"/>
              <a:gd name="T19" fmla="*/ 51593 h 74"/>
              <a:gd name="T20" fmla="*/ 22154 w 67"/>
              <a:gd name="T21" fmla="*/ 43656 h 74"/>
              <a:gd name="T22" fmla="*/ 23766 w 67"/>
              <a:gd name="T23" fmla="*/ 38893 h 74"/>
              <a:gd name="T24" fmla="*/ 25377 w 67"/>
              <a:gd name="T25" fmla="*/ 34131 h 74"/>
              <a:gd name="T26" fmla="*/ 26585 w 67"/>
              <a:gd name="T27" fmla="*/ 29369 h 74"/>
              <a:gd name="T28" fmla="*/ 26988 w 67"/>
              <a:gd name="T29" fmla="*/ 23812 h 74"/>
              <a:gd name="T30" fmla="*/ 26988 w 67"/>
              <a:gd name="T31" fmla="*/ 19844 h 74"/>
              <a:gd name="T32" fmla="*/ 26988 w 67"/>
              <a:gd name="T33" fmla="*/ 14287 h 74"/>
              <a:gd name="T34" fmla="*/ 26988 w 67"/>
              <a:gd name="T35" fmla="*/ 7144 h 74"/>
              <a:gd name="T36" fmla="*/ 26988 w 67"/>
              <a:gd name="T37" fmla="*/ 0 h 74"/>
              <a:gd name="T38" fmla="*/ 19335 w 67"/>
              <a:gd name="T39" fmla="*/ 0 h 74"/>
              <a:gd name="T40" fmla="*/ 13293 w 67"/>
              <a:gd name="T41" fmla="*/ 0 h 74"/>
              <a:gd name="T42" fmla="*/ 6848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84" name="Freeform 84">
            <a:extLst>
              <a:ext uri="{FF2B5EF4-FFF2-40B4-BE49-F238E27FC236}">
                <a16:creationId xmlns:a16="http://schemas.microsoft.com/office/drawing/2014/main" id="{45119E32-DD2F-4847-CCD0-B9E54B0D4257}"/>
              </a:ext>
            </a:extLst>
          </p:cNvPr>
          <p:cNvSpPr>
            <a:spLocks/>
          </p:cNvSpPr>
          <p:nvPr>
            <p:custDataLst>
              <p:tags r:id="rId64"/>
            </p:custDataLst>
          </p:nvPr>
        </p:nvSpPr>
        <p:spPr bwMode="auto">
          <a:xfrm>
            <a:off x="10249353" y="4589332"/>
            <a:ext cx="15581" cy="70115"/>
          </a:xfrm>
          <a:custGeom>
            <a:avLst/>
            <a:gdLst>
              <a:gd name="T0" fmla="*/ 0 w 34"/>
              <a:gd name="T1" fmla="*/ 0 h 38"/>
              <a:gd name="T2" fmla="*/ 747 w 34"/>
              <a:gd name="T3" fmla="*/ 4512 h 38"/>
              <a:gd name="T4" fmla="*/ 1494 w 34"/>
              <a:gd name="T5" fmla="*/ 10528 h 38"/>
              <a:gd name="T6" fmla="*/ 1868 w 34"/>
              <a:gd name="T7" fmla="*/ 16543 h 38"/>
              <a:gd name="T8" fmla="*/ 2241 w 34"/>
              <a:gd name="T9" fmla="*/ 24063 h 38"/>
              <a:gd name="T10" fmla="*/ 3735 w 34"/>
              <a:gd name="T11" fmla="*/ 42111 h 38"/>
              <a:gd name="T12" fmla="*/ 4856 w 34"/>
              <a:gd name="T13" fmla="*/ 57150 h 38"/>
              <a:gd name="T14" fmla="*/ 5976 w 34"/>
              <a:gd name="T15" fmla="*/ 55646 h 38"/>
              <a:gd name="T16" fmla="*/ 7471 w 34"/>
              <a:gd name="T17" fmla="*/ 54142 h 38"/>
              <a:gd name="T18" fmla="*/ 8591 w 34"/>
              <a:gd name="T19" fmla="*/ 51134 h 38"/>
              <a:gd name="T20" fmla="*/ 9712 w 34"/>
              <a:gd name="T21" fmla="*/ 46622 h 38"/>
              <a:gd name="T22" fmla="*/ 10459 w 34"/>
              <a:gd name="T23" fmla="*/ 42111 h 38"/>
              <a:gd name="T24" fmla="*/ 11953 w 34"/>
              <a:gd name="T25" fmla="*/ 36095 h 38"/>
              <a:gd name="T26" fmla="*/ 12326 w 34"/>
              <a:gd name="T27" fmla="*/ 31583 h 38"/>
              <a:gd name="T28" fmla="*/ 12700 w 34"/>
              <a:gd name="T29" fmla="*/ 28575 h 38"/>
              <a:gd name="T30" fmla="*/ 11579 w 34"/>
              <a:gd name="T31" fmla="*/ 27071 h 38"/>
              <a:gd name="T32" fmla="*/ 10459 w 34"/>
              <a:gd name="T33" fmla="*/ 25567 h 38"/>
              <a:gd name="T34" fmla="*/ 9712 w 34"/>
              <a:gd name="T35" fmla="*/ 21055 h 38"/>
              <a:gd name="T36" fmla="*/ 8965 w 34"/>
              <a:gd name="T37" fmla="*/ 18047 h 38"/>
              <a:gd name="T38" fmla="*/ 7097 w 34"/>
              <a:gd name="T39" fmla="*/ 9024 h 38"/>
              <a:gd name="T40" fmla="*/ 4856 w 34"/>
              <a:gd name="T41" fmla="*/ 0 h 38"/>
              <a:gd name="T42" fmla="*/ 2241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85" name="Freeform 85">
            <a:extLst>
              <a:ext uri="{FF2B5EF4-FFF2-40B4-BE49-F238E27FC236}">
                <a16:creationId xmlns:a16="http://schemas.microsoft.com/office/drawing/2014/main" id="{D64CD329-A4D0-358A-E798-BF845EFBD6B8}"/>
              </a:ext>
            </a:extLst>
          </p:cNvPr>
          <p:cNvSpPr>
            <a:spLocks/>
          </p:cNvSpPr>
          <p:nvPr>
            <p:custDataLst>
              <p:tags r:id="rId65"/>
            </p:custDataLst>
          </p:nvPr>
        </p:nvSpPr>
        <p:spPr bwMode="auto">
          <a:xfrm>
            <a:off x="10074065" y="4314715"/>
            <a:ext cx="31162" cy="68167"/>
          </a:xfrm>
          <a:custGeom>
            <a:avLst/>
            <a:gdLst>
              <a:gd name="T0" fmla="*/ 25400 w 53"/>
              <a:gd name="T1" fmla="*/ 55562 h 23"/>
              <a:gd name="T2" fmla="*/ 25400 w 53"/>
              <a:gd name="T3" fmla="*/ 9663 h 23"/>
              <a:gd name="T4" fmla="*/ 23483 w 53"/>
              <a:gd name="T5" fmla="*/ 4831 h 23"/>
              <a:gd name="T6" fmla="*/ 21566 w 53"/>
              <a:gd name="T7" fmla="*/ 2416 h 23"/>
              <a:gd name="T8" fmla="*/ 20128 w 53"/>
              <a:gd name="T9" fmla="*/ 0 h 23"/>
              <a:gd name="T10" fmla="*/ 18211 w 53"/>
              <a:gd name="T11" fmla="*/ 0 h 23"/>
              <a:gd name="T12" fmla="*/ 14857 w 53"/>
              <a:gd name="T13" fmla="*/ 2416 h 23"/>
              <a:gd name="T14" fmla="*/ 11502 w 53"/>
              <a:gd name="T15" fmla="*/ 9663 h 23"/>
              <a:gd name="T16" fmla="*/ 5272 w 53"/>
              <a:gd name="T17" fmla="*/ 31405 h 23"/>
              <a:gd name="T18" fmla="*/ 0 w 53"/>
              <a:gd name="T19" fmla="*/ 55562 h 23"/>
              <a:gd name="T20" fmla="*/ 25400 w 53"/>
              <a:gd name="T21" fmla="*/ 5556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GB"/>
          </a:p>
        </p:txBody>
      </p:sp>
      <p:sp>
        <p:nvSpPr>
          <p:cNvPr id="86" name="Freeform 86">
            <a:extLst>
              <a:ext uri="{FF2B5EF4-FFF2-40B4-BE49-F238E27FC236}">
                <a16:creationId xmlns:a16="http://schemas.microsoft.com/office/drawing/2014/main" id="{A6B59987-E67E-F584-1625-A7C9CB6FC388}"/>
              </a:ext>
            </a:extLst>
          </p:cNvPr>
          <p:cNvSpPr>
            <a:spLocks/>
          </p:cNvSpPr>
          <p:nvPr>
            <p:custDataLst>
              <p:tags r:id="rId66"/>
            </p:custDataLst>
          </p:nvPr>
        </p:nvSpPr>
        <p:spPr bwMode="auto">
          <a:xfrm>
            <a:off x="10003949" y="4283553"/>
            <a:ext cx="13634" cy="70115"/>
          </a:xfrm>
          <a:custGeom>
            <a:avLst/>
            <a:gdLst>
              <a:gd name="T0" fmla="*/ 0 w 26"/>
              <a:gd name="T1" fmla="*/ 0 h 12"/>
              <a:gd name="T2" fmla="*/ 1710 w 26"/>
              <a:gd name="T3" fmla="*/ 19050 h 12"/>
              <a:gd name="T4" fmla="*/ 4702 w 26"/>
              <a:gd name="T5" fmla="*/ 38100 h 12"/>
              <a:gd name="T6" fmla="*/ 5984 w 26"/>
              <a:gd name="T7" fmla="*/ 42863 h 12"/>
              <a:gd name="T8" fmla="*/ 7694 w 26"/>
              <a:gd name="T9" fmla="*/ 52388 h 12"/>
              <a:gd name="T10" fmla="*/ 9403 w 26"/>
              <a:gd name="T11" fmla="*/ 52388 h 12"/>
              <a:gd name="T12" fmla="*/ 11113 w 26"/>
              <a:gd name="T13" fmla="*/ 57150 h 12"/>
              <a:gd name="T14" fmla="*/ 8976 w 26"/>
              <a:gd name="T15" fmla="*/ 33338 h 12"/>
              <a:gd name="T16" fmla="*/ 5557 w 26"/>
              <a:gd name="T17" fmla="*/ 14288 h 12"/>
              <a:gd name="T18" fmla="*/ 2137 w 26"/>
              <a:gd name="T19" fmla="*/ 4763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87" name="Freeform 87">
            <a:extLst>
              <a:ext uri="{FF2B5EF4-FFF2-40B4-BE49-F238E27FC236}">
                <a16:creationId xmlns:a16="http://schemas.microsoft.com/office/drawing/2014/main" id="{9ED8568D-379A-529E-AE5E-00792A5D01C5}"/>
              </a:ext>
            </a:extLst>
          </p:cNvPr>
          <p:cNvSpPr>
            <a:spLocks/>
          </p:cNvSpPr>
          <p:nvPr>
            <p:custDataLst>
              <p:tags r:id="rId67"/>
            </p:custDataLst>
          </p:nvPr>
        </p:nvSpPr>
        <p:spPr bwMode="auto">
          <a:xfrm>
            <a:off x="10249353" y="4690610"/>
            <a:ext cx="38953" cy="70115"/>
          </a:xfrm>
          <a:custGeom>
            <a:avLst/>
            <a:gdLst>
              <a:gd name="T0" fmla="*/ 0 w 73"/>
              <a:gd name="T1" fmla="*/ 0 h 57150"/>
              <a:gd name="T2" fmla="*/ 8699 w 73"/>
              <a:gd name="T3" fmla="*/ 0 h 57150"/>
              <a:gd name="T4" fmla="*/ 16092 w 73"/>
              <a:gd name="T5" fmla="*/ 0 h 57150"/>
              <a:gd name="T6" fmla="*/ 23921 w 73"/>
              <a:gd name="T7" fmla="*/ 0 h 57150"/>
              <a:gd name="T8" fmla="*/ 31750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GB"/>
          </a:p>
        </p:txBody>
      </p:sp>
      <p:sp>
        <p:nvSpPr>
          <p:cNvPr id="88" name="Freeform 88">
            <a:extLst>
              <a:ext uri="{FF2B5EF4-FFF2-40B4-BE49-F238E27FC236}">
                <a16:creationId xmlns:a16="http://schemas.microsoft.com/office/drawing/2014/main" id="{142BB315-56FB-1832-8F76-5CB12613E181}"/>
              </a:ext>
            </a:extLst>
          </p:cNvPr>
          <p:cNvSpPr>
            <a:spLocks/>
          </p:cNvSpPr>
          <p:nvPr>
            <p:custDataLst>
              <p:tags r:id="rId68"/>
            </p:custDataLst>
          </p:nvPr>
        </p:nvSpPr>
        <p:spPr bwMode="auto">
          <a:xfrm>
            <a:off x="10194819" y="4676977"/>
            <a:ext cx="27267" cy="70115"/>
          </a:xfrm>
          <a:custGeom>
            <a:avLst/>
            <a:gdLst>
              <a:gd name="T0" fmla="*/ 0 w 53"/>
              <a:gd name="T1" fmla="*/ 0 h 3"/>
              <a:gd name="T2" fmla="*/ 5871 w 53"/>
              <a:gd name="T3" fmla="*/ 0 h 3"/>
              <a:gd name="T4" fmla="*/ 11322 w 53"/>
              <a:gd name="T5" fmla="*/ 57150 h 3"/>
              <a:gd name="T6" fmla="*/ 13419 w 53"/>
              <a:gd name="T7" fmla="*/ 57150 h 3"/>
              <a:gd name="T8" fmla="*/ 16354 w 53"/>
              <a:gd name="T9" fmla="*/ 57150 h 3"/>
              <a:gd name="T10" fmla="*/ 18870 w 53"/>
              <a:gd name="T11" fmla="*/ 19050 h 3"/>
              <a:gd name="T12" fmla="*/ 22225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GB"/>
          </a:p>
        </p:txBody>
      </p:sp>
      <p:sp>
        <p:nvSpPr>
          <p:cNvPr id="89" name="Line 89">
            <a:extLst>
              <a:ext uri="{FF2B5EF4-FFF2-40B4-BE49-F238E27FC236}">
                <a16:creationId xmlns:a16="http://schemas.microsoft.com/office/drawing/2014/main" id="{C5758BF4-136B-CB0E-12EB-40E6094560F2}"/>
              </a:ext>
            </a:extLst>
          </p:cNvPr>
          <p:cNvSpPr>
            <a:spLocks noChangeShapeType="1"/>
          </p:cNvSpPr>
          <p:nvPr>
            <p:custDataLst>
              <p:tags r:id="rId69"/>
            </p:custDataLst>
          </p:nvPr>
        </p:nvSpPr>
        <p:spPr bwMode="auto">
          <a:xfrm>
            <a:off x="10235720" y="4659447"/>
            <a:ext cx="25319" cy="779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0" name="Freeform 90">
            <a:extLst>
              <a:ext uri="{FF2B5EF4-FFF2-40B4-BE49-F238E27FC236}">
                <a16:creationId xmlns:a16="http://schemas.microsoft.com/office/drawing/2014/main" id="{43BC15B1-D273-A1B1-DC80-759EA47C580D}"/>
              </a:ext>
            </a:extLst>
          </p:cNvPr>
          <p:cNvSpPr>
            <a:spLocks/>
          </p:cNvSpPr>
          <p:nvPr>
            <p:custDataLst>
              <p:tags r:id="rId70"/>
            </p:custDataLst>
          </p:nvPr>
        </p:nvSpPr>
        <p:spPr bwMode="auto">
          <a:xfrm>
            <a:off x="10261038" y="4667238"/>
            <a:ext cx="1948" cy="70115"/>
          </a:xfrm>
          <a:custGeom>
            <a:avLst/>
            <a:gdLst>
              <a:gd name="T0" fmla="*/ 0 w 1588"/>
              <a:gd name="T1" fmla="*/ 0 h 13"/>
              <a:gd name="T2" fmla="*/ 0 w 1588"/>
              <a:gd name="T3" fmla="*/ 26377 h 13"/>
              <a:gd name="T4" fmla="*/ 0 w 1588"/>
              <a:gd name="T5" fmla="*/ 57150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GB"/>
          </a:p>
        </p:txBody>
      </p:sp>
      <p:sp>
        <p:nvSpPr>
          <p:cNvPr id="91" name="Freeform 91">
            <a:extLst>
              <a:ext uri="{FF2B5EF4-FFF2-40B4-BE49-F238E27FC236}">
                <a16:creationId xmlns:a16="http://schemas.microsoft.com/office/drawing/2014/main" id="{D90E2B05-4715-AAA5-664E-CAB542E03A6D}"/>
              </a:ext>
            </a:extLst>
          </p:cNvPr>
          <p:cNvSpPr>
            <a:spLocks/>
          </p:cNvSpPr>
          <p:nvPr>
            <p:custDataLst>
              <p:tags r:id="rId71"/>
            </p:custDataLst>
          </p:nvPr>
        </p:nvSpPr>
        <p:spPr bwMode="auto">
          <a:xfrm>
            <a:off x="10204557" y="4659447"/>
            <a:ext cx="17528" cy="72063"/>
          </a:xfrm>
          <a:custGeom>
            <a:avLst/>
            <a:gdLst>
              <a:gd name="T0" fmla="*/ 0 w 26"/>
              <a:gd name="T1" fmla="*/ 0 h 58738"/>
              <a:gd name="T2" fmla="*/ 8243 w 26"/>
              <a:gd name="T3" fmla="*/ 0 h 58738"/>
              <a:gd name="T4" fmla="*/ 1428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GB"/>
          </a:p>
        </p:txBody>
      </p:sp>
      <p:sp>
        <p:nvSpPr>
          <p:cNvPr id="92" name="Freeform 92">
            <a:extLst>
              <a:ext uri="{FF2B5EF4-FFF2-40B4-BE49-F238E27FC236}">
                <a16:creationId xmlns:a16="http://schemas.microsoft.com/office/drawing/2014/main" id="{9C846558-34D8-73F6-C646-76BC512A0148}"/>
              </a:ext>
            </a:extLst>
          </p:cNvPr>
          <p:cNvSpPr>
            <a:spLocks/>
          </p:cNvSpPr>
          <p:nvPr>
            <p:custDataLst>
              <p:tags r:id="rId72"/>
            </p:custDataLst>
          </p:nvPr>
        </p:nvSpPr>
        <p:spPr bwMode="auto">
          <a:xfrm>
            <a:off x="10196767" y="4636076"/>
            <a:ext cx="7791" cy="74011"/>
          </a:xfrm>
          <a:custGeom>
            <a:avLst/>
            <a:gdLst>
              <a:gd name="T0" fmla="*/ 6350 w 20"/>
              <a:gd name="T1" fmla="*/ 0 h 25"/>
              <a:gd name="T2" fmla="*/ 0 w 20"/>
              <a:gd name="T3" fmla="*/ 31369 h 25"/>
              <a:gd name="T4" fmla="*/ 1270 w 20"/>
              <a:gd name="T5" fmla="*/ 43434 h 25"/>
              <a:gd name="T6" fmla="*/ 3175 w 20"/>
              <a:gd name="T7" fmla="*/ 50673 h 25"/>
              <a:gd name="T8" fmla="*/ 4445 w 20"/>
              <a:gd name="T9" fmla="*/ 57912 h 25"/>
              <a:gd name="T10" fmla="*/ 6350 w 20"/>
              <a:gd name="T11" fmla="*/ 60325 h 25"/>
              <a:gd name="T12" fmla="*/ 6350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93" name="Freeform 93">
            <a:extLst>
              <a:ext uri="{FF2B5EF4-FFF2-40B4-BE49-F238E27FC236}">
                <a16:creationId xmlns:a16="http://schemas.microsoft.com/office/drawing/2014/main" id="{508BCD96-FFEE-D5ED-7A75-F4FC45FADB49}"/>
              </a:ext>
            </a:extLst>
          </p:cNvPr>
          <p:cNvSpPr>
            <a:spLocks/>
          </p:cNvSpPr>
          <p:nvPr>
            <p:custDataLst>
              <p:tags r:id="rId73"/>
            </p:custDataLst>
          </p:nvPr>
        </p:nvSpPr>
        <p:spPr bwMode="auto">
          <a:xfrm>
            <a:off x="10296096" y="4301081"/>
            <a:ext cx="1948" cy="70115"/>
          </a:xfrm>
          <a:custGeom>
            <a:avLst/>
            <a:gdLst>
              <a:gd name="T0" fmla="*/ 0 w 6"/>
              <a:gd name="T1" fmla="*/ 57150 h 24"/>
              <a:gd name="T2" fmla="*/ 0 w 6"/>
              <a:gd name="T3" fmla="*/ 0 h 24"/>
              <a:gd name="T4" fmla="*/ 1588 w 6"/>
              <a:gd name="T5" fmla="*/ 28575 h 24"/>
              <a:gd name="T6" fmla="*/ 0 w 6"/>
              <a:gd name="T7" fmla="*/ 5715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GB"/>
          </a:p>
        </p:txBody>
      </p:sp>
      <p:grpSp>
        <p:nvGrpSpPr>
          <p:cNvPr id="94" name="Group 94">
            <a:extLst>
              <a:ext uri="{FF2B5EF4-FFF2-40B4-BE49-F238E27FC236}">
                <a16:creationId xmlns:a16="http://schemas.microsoft.com/office/drawing/2014/main" id="{14034E7B-2788-7202-8682-0F08768B5751}"/>
              </a:ext>
            </a:extLst>
          </p:cNvPr>
          <p:cNvGrpSpPr>
            <a:grpSpLocks/>
          </p:cNvGrpSpPr>
          <p:nvPr>
            <p:custDataLst>
              <p:tags r:id="rId74"/>
            </p:custDataLst>
          </p:nvPr>
        </p:nvGrpSpPr>
        <p:grpSpPr bwMode="auto">
          <a:xfrm>
            <a:off x="10142233" y="3897919"/>
            <a:ext cx="200607" cy="140230"/>
            <a:chOff x="5379" y="2466"/>
            <a:chExt cx="122" cy="71"/>
          </a:xfrm>
        </p:grpSpPr>
        <p:sp>
          <p:nvSpPr>
            <p:cNvPr id="95" name="Freeform 95">
              <a:extLst>
                <a:ext uri="{FF2B5EF4-FFF2-40B4-BE49-F238E27FC236}">
                  <a16:creationId xmlns:a16="http://schemas.microsoft.com/office/drawing/2014/main" id="{163A7C1D-9413-7570-01F7-0C58FE683DE7}"/>
                </a:ext>
              </a:extLst>
            </p:cNvPr>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GB"/>
            </a:p>
          </p:txBody>
        </p:sp>
        <p:sp>
          <p:nvSpPr>
            <p:cNvPr id="96" name="Freeform 96">
              <a:extLst>
                <a:ext uri="{FF2B5EF4-FFF2-40B4-BE49-F238E27FC236}">
                  <a16:creationId xmlns:a16="http://schemas.microsoft.com/office/drawing/2014/main" id="{1C5E421E-FA9F-D713-236B-0527CE637239}"/>
                </a:ext>
              </a:extLst>
            </p:cNvPr>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GB"/>
            </a:p>
          </p:txBody>
        </p:sp>
        <p:sp>
          <p:nvSpPr>
            <p:cNvPr id="97" name="Freeform 97">
              <a:extLst>
                <a:ext uri="{FF2B5EF4-FFF2-40B4-BE49-F238E27FC236}">
                  <a16:creationId xmlns:a16="http://schemas.microsoft.com/office/drawing/2014/main" id="{F11DEFA5-D817-9055-4430-B2AEE8C4A5F7}"/>
                </a:ext>
              </a:extLst>
            </p:cNvPr>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98" name="Freeform 98">
              <a:extLst>
                <a:ext uri="{FF2B5EF4-FFF2-40B4-BE49-F238E27FC236}">
                  <a16:creationId xmlns:a16="http://schemas.microsoft.com/office/drawing/2014/main" id="{13DD4423-B5AE-45DE-482C-F8C1A5B94C69}"/>
                </a:ext>
              </a:extLst>
            </p:cNvPr>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GB"/>
            </a:p>
          </p:txBody>
        </p:sp>
        <p:sp>
          <p:nvSpPr>
            <p:cNvPr id="99" name="Freeform 99">
              <a:extLst>
                <a:ext uri="{FF2B5EF4-FFF2-40B4-BE49-F238E27FC236}">
                  <a16:creationId xmlns:a16="http://schemas.microsoft.com/office/drawing/2014/main" id="{1F6E39C6-0ADD-B7A6-076D-C6B0B3517ED7}"/>
                </a:ext>
              </a:extLst>
            </p:cNvPr>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GB"/>
            </a:p>
          </p:txBody>
        </p:sp>
        <p:sp>
          <p:nvSpPr>
            <p:cNvPr id="100" name="Line 100">
              <a:extLst>
                <a:ext uri="{FF2B5EF4-FFF2-40B4-BE49-F238E27FC236}">
                  <a16:creationId xmlns:a16="http://schemas.microsoft.com/office/drawing/2014/main" id="{ACB8D6FA-AD95-BD16-73A6-4D1274C5F24C}"/>
                </a:ext>
              </a:extLst>
            </p:cNvPr>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1" name="Freeform 101">
              <a:extLst>
                <a:ext uri="{FF2B5EF4-FFF2-40B4-BE49-F238E27FC236}">
                  <a16:creationId xmlns:a16="http://schemas.microsoft.com/office/drawing/2014/main" id="{35060574-4FDB-8379-9E26-1D2022C24792}"/>
                </a:ext>
              </a:extLst>
            </p:cNvPr>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102" name="Line 102">
              <a:extLst>
                <a:ext uri="{FF2B5EF4-FFF2-40B4-BE49-F238E27FC236}">
                  <a16:creationId xmlns:a16="http://schemas.microsoft.com/office/drawing/2014/main" id="{02C8FADA-BCC0-A362-9F6F-DB16161D85A1}"/>
                </a:ext>
              </a:extLst>
            </p:cNvPr>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 name="Freeform 103">
              <a:extLst>
                <a:ext uri="{FF2B5EF4-FFF2-40B4-BE49-F238E27FC236}">
                  <a16:creationId xmlns:a16="http://schemas.microsoft.com/office/drawing/2014/main" id="{46C39AF2-4D37-0235-9159-6EC022A9465F}"/>
                </a:ext>
              </a:extLst>
            </p:cNvPr>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GB"/>
            </a:p>
          </p:txBody>
        </p:sp>
      </p:grpSp>
      <p:sp>
        <p:nvSpPr>
          <p:cNvPr id="104" name="Freeform 104">
            <a:extLst>
              <a:ext uri="{FF2B5EF4-FFF2-40B4-BE49-F238E27FC236}">
                <a16:creationId xmlns:a16="http://schemas.microsoft.com/office/drawing/2014/main" id="{396418D8-648D-B32E-C01D-A2F2B89D9280}"/>
              </a:ext>
            </a:extLst>
          </p:cNvPr>
          <p:cNvSpPr>
            <a:spLocks/>
          </p:cNvSpPr>
          <p:nvPr>
            <p:custDataLst>
              <p:tags r:id="rId75"/>
            </p:custDataLst>
          </p:nvPr>
        </p:nvSpPr>
        <p:spPr bwMode="auto">
          <a:xfrm>
            <a:off x="8404933" y="3728473"/>
            <a:ext cx="7791" cy="70115"/>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GB"/>
          </a:p>
        </p:txBody>
      </p:sp>
      <p:sp>
        <p:nvSpPr>
          <p:cNvPr id="105" name="Freeform 105">
            <a:extLst>
              <a:ext uri="{FF2B5EF4-FFF2-40B4-BE49-F238E27FC236}">
                <a16:creationId xmlns:a16="http://schemas.microsoft.com/office/drawing/2014/main" id="{5E5D9948-525D-7C47-1C4B-786C7505F298}"/>
              </a:ext>
            </a:extLst>
          </p:cNvPr>
          <p:cNvSpPr>
            <a:spLocks/>
          </p:cNvSpPr>
          <p:nvPr>
            <p:custDataLst>
              <p:tags r:id="rId76"/>
            </p:custDataLst>
          </p:nvPr>
        </p:nvSpPr>
        <p:spPr bwMode="auto">
          <a:xfrm>
            <a:off x="4601181" y="6353899"/>
            <a:ext cx="66220" cy="72063"/>
          </a:xfrm>
          <a:custGeom>
            <a:avLst/>
            <a:gdLst>
              <a:gd name="T0" fmla="*/ 0 w 126"/>
              <a:gd name="T1" fmla="*/ 18000 h 62"/>
              <a:gd name="T2" fmla="*/ 4712 w 126"/>
              <a:gd name="T3" fmla="*/ 18948 h 62"/>
              <a:gd name="T4" fmla="*/ 8996 w 126"/>
              <a:gd name="T5" fmla="*/ 19895 h 62"/>
              <a:gd name="T6" fmla="*/ 12423 w 126"/>
              <a:gd name="T7" fmla="*/ 21790 h 62"/>
              <a:gd name="T8" fmla="*/ 15421 w 126"/>
              <a:gd name="T9" fmla="*/ 24632 h 62"/>
              <a:gd name="T10" fmla="*/ 21419 w 126"/>
              <a:gd name="T11" fmla="*/ 31264 h 62"/>
              <a:gd name="T12" fmla="*/ 26131 w 126"/>
              <a:gd name="T13" fmla="*/ 37895 h 62"/>
              <a:gd name="T14" fmla="*/ 29986 w 126"/>
              <a:gd name="T15" fmla="*/ 45475 h 62"/>
              <a:gd name="T16" fmla="*/ 33841 w 126"/>
              <a:gd name="T17" fmla="*/ 52106 h 62"/>
              <a:gd name="T18" fmla="*/ 35983 w 126"/>
              <a:gd name="T19" fmla="*/ 54948 h 62"/>
              <a:gd name="T20" fmla="*/ 38125 w 126"/>
              <a:gd name="T21" fmla="*/ 56843 h 62"/>
              <a:gd name="T22" fmla="*/ 40695 w 126"/>
              <a:gd name="T23" fmla="*/ 57791 h 62"/>
              <a:gd name="T24" fmla="*/ 42837 w 126"/>
              <a:gd name="T25" fmla="*/ 58738 h 62"/>
              <a:gd name="T26" fmla="*/ 44979 w 126"/>
              <a:gd name="T27" fmla="*/ 57791 h 62"/>
              <a:gd name="T28" fmla="*/ 46693 w 126"/>
              <a:gd name="T29" fmla="*/ 56843 h 62"/>
              <a:gd name="T30" fmla="*/ 48406 w 126"/>
              <a:gd name="T31" fmla="*/ 54948 h 62"/>
              <a:gd name="T32" fmla="*/ 50120 w 126"/>
              <a:gd name="T33" fmla="*/ 53054 h 62"/>
              <a:gd name="T34" fmla="*/ 52262 w 126"/>
              <a:gd name="T35" fmla="*/ 48317 h 62"/>
              <a:gd name="T36" fmla="*/ 53975 w 126"/>
              <a:gd name="T37" fmla="*/ 46422 h 62"/>
              <a:gd name="T38" fmla="*/ 47121 w 126"/>
              <a:gd name="T39" fmla="*/ 31264 h 62"/>
              <a:gd name="T40" fmla="*/ 41124 w 126"/>
              <a:gd name="T41" fmla="*/ 19895 h 62"/>
              <a:gd name="T42" fmla="*/ 38125 w 126"/>
              <a:gd name="T43" fmla="*/ 14211 h 62"/>
              <a:gd name="T44" fmla="*/ 34698 w 126"/>
              <a:gd name="T45" fmla="*/ 8526 h 62"/>
              <a:gd name="T46" fmla="*/ 30843 w 126"/>
              <a:gd name="T47" fmla="*/ 4737 h 62"/>
              <a:gd name="T48" fmla="*/ 26131 w 126"/>
              <a:gd name="T49" fmla="*/ 0 h 62"/>
              <a:gd name="T50" fmla="*/ 0 w 126"/>
              <a:gd name="T51" fmla="*/ 0 h 62"/>
              <a:gd name="T52" fmla="*/ 0 w 126"/>
              <a:gd name="T53" fmla="*/ 8526 h 62"/>
              <a:gd name="T54" fmla="*/ 0 w 126"/>
              <a:gd name="T55" fmla="*/ 1800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GB"/>
          </a:p>
        </p:txBody>
      </p:sp>
      <p:sp>
        <p:nvSpPr>
          <p:cNvPr id="106" name="Freeform 106">
            <a:extLst>
              <a:ext uri="{FF2B5EF4-FFF2-40B4-BE49-F238E27FC236}">
                <a16:creationId xmlns:a16="http://schemas.microsoft.com/office/drawing/2014/main" id="{98A92968-BAAB-4116-CB88-D75115849B25}"/>
              </a:ext>
            </a:extLst>
          </p:cNvPr>
          <p:cNvSpPr>
            <a:spLocks/>
          </p:cNvSpPr>
          <p:nvPr>
            <p:custDataLst>
              <p:tags r:id="rId77"/>
            </p:custDataLst>
          </p:nvPr>
        </p:nvSpPr>
        <p:spPr bwMode="auto">
          <a:xfrm>
            <a:off x="7425267" y="6155239"/>
            <a:ext cx="37006" cy="68168"/>
          </a:xfrm>
          <a:custGeom>
            <a:avLst/>
            <a:gdLst>
              <a:gd name="T0" fmla="*/ 0 w 66"/>
              <a:gd name="T1" fmla="*/ 0 h 44"/>
              <a:gd name="T2" fmla="*/ 5941 w 66"/>
              <a:gd name="T3" fmla="*/ 1263 h 44"/>
              <a:gd name="T4" fmla="*/ 10511 w 66"/>
              <a:gd name="T5" fmla="*/ 2526 h 44"/>
              <a:gd name="T6" fmla="*/ 14624 w 66"/>
              <a:gd name="T7" fmla="*/ 5051 h 44"/>
              <a:gd name="T8" fmla="*/ 17367 w 66"/>
              <a:gd name="T9" fmla="*/ 8840 h 44"/>
              <a:gd name="T10" fmla="*/ 20109 w 66"/>
              <a:gd name="T11" fmla="*/ 11365 h 44"/>
              <a:gd name="T12" fmla="*/ 22851 w 66"/>
              <a:gd name="T13" fmla="*/ 13891 h 44"/>
              <a:gd name="T14" fmla="*/ 26050 w 66"/>
              <a:gd name="T15" fmla="*/ 15154 h 44"/>
              <a:gd name="T16" fmla="*/ 30163 w 66"/>
              <a:gd name="T17" fmla="*/ 16416 h 44"/>
              <a:gd name="T18" fmla="*/ 29706 w 66"/>
              <a:gd name="T19" fmla="*/ 21468 h 44"/>
              <a:gd name="T20" fmla="*/ 28335 w 66"/>
              <a:gd name="T21" fmla="*/ 26519 h 44"/>
              <a:gd name="T22" fmla="*/ 27421 w 66"/>
              <a:gd name="T23" fmla="*/ 31570 h 44"/>
              <a:gd name="T24" fmla="*/ 26050 w 66"/>
              <a:gd name="T25" fmla="*/ 35358 h 44"/>
              <a:gd name="T26" fmla="*/ 22394 w 66"/>
              <a:gd name="T27" fmla="*/ 42935 h 44"/>
              <a:gd name="T28" fmla="*/ 18281 w 66"/>
              <a:gd name="T29" fmla="*/ 49249 h 44"/>
              <a:gd name="T30" fmla="*/ 14167 w 66"/>
              <a:gd name="T31" fmla="*/ 53037 h 44"/>
              <a:gd name="T32" fmla="*/ 9597 w 66"/>
              <a:gd name="T33" fmla="*/ 55563 h 44"/>
              <a:gd name="T34" fmla="*/ 4570 w 66"/>
              <a:gd name="T35" fmla="*/ 55563 h 44"/>
              <a:gd name="T36" fmla="*/ 0 w 66"/>
              <a:gd name="T37" fmla="*/ 54300 h 44"/>
              <a:gd name="T38" fmla="*/ 0 w 66"/>
              <a:gd name="T39" fmla="*/ 39147 h 44"/>
              <a:gd name="T40" fmla="*/ 0 w 66"/>
              <a:gd name="T41" fmla="*/ 27782 h 44"/>
              <a:gd name="T42" fmla="*/ 0 w 66"/>
              <a:gd name="T43" fmla="*/ 15154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107" name="Freeform 107">
            <a:extLst>
              <a:ext uri="{FF2B5EF4-FFF2-40B4-BE49-F238E27FC236}">
                <a16:creationId xmlns:a16="http://schemas.microsoft.com/office/drawing/2014/main" id="{1E58621F-B5CC-4457-AB21-6EE53288899B}"/>
              </a:ext>
            </a:extLst>
          </p:cNvPr>
          <p:cNvSpPr>
            <a:spLocks/>
          </p:cNvSpPr>
          <p:nvPr>
            <p:custDataLst>
              <p:tags r:id="rId78"/>
            </p:custDataLst>
          </p:nvPr>
        </p:nvSpPr>
        <p:spPr bwMode="auto">
          <a:xfrm>
            <a:off x="10068222" y="2193728"/>
            <a:ext cx="25319" cy="70115"/>
          </a:xfrm>
          <a:custGeom>
            <a:avLst/>
            <a:gdLst>
              <a:gd name="T0" fmla="*/ 20637 w 46"/>
              <a:gd name="T1" fmla="*/ 0 h 16"/>
              <a:gd name="T2" fmla="*/ 17945 w 46"/>
              <a:gd name="T3" fmla="*/ 25003 h 16"/>
              <a:gd name="T4" fmla="*/ 15702 w 46"/>
              <a:gd name="T5" fmla="*/ 46434 h 16"/>
              <a:gd name="T6" fmla="*/ 13908 w 46"/>
              <a:gd name="T7" fmla="*/ 50006 h 16"/>
              <a:gd name="T8" fmla="*/ 13010 w 46"/>
              <a:gd name="T9" fmla="*/ 53578 h 16"/>
              <a:gd name="T10" fmla="*/ 11664 w 46"/>
              <a:gd name="T11" fmla="*/ 57150 h 16"/>
              <a:gd name="T12" fmla="*/ 10319 w 46"/>
              <a:gd name="T13" fmla="*/ 57150 h 16"/>
              <a:gd name="T14" fmla="*/ 7178 w 46"/>
              <a:gd name="T15" fmla="*/ 50006 h 16"/>
              <a:gd name="T16" fmla="*/ 4935 w 46"/>
              <a:gd name="T17" fmla="*/ 39291 h 16"/>
              <a:gd name="T18" fmla="*/ 2243 w 46"/>
              <a:gd name="T19" fmla="*/ 21431 h 16"/>
              <a:gd name="T20" fmla="*/ 0 w 46"/>
              <a:gd name="T21" fmla="*/ 0 h 16"/>
              <a:gd name="T22" fmla="*/ 2063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GB"/>
          </a:p>
        </p:txBody>
      </p:sp>
      <p:sp>
        <p:nvSpPr>
          <p:cNvPr id="108" name="Freeform 108">
            <a:extLst>
              <a:ext uri="{FF2B5EF4-FFF2-40B4-BE49-F238E27FC236}">
                <a16:creationId xmlns:a16="http://schemas.microsoft.com/office/drawing/2014/main" id="{7A70ABCD-AB0C-DCDA-D622-F792565DF6B7}"/>
              </a:ext>
            </a:extLst>
          </p:cNvPr>
          <p:cNvSpPr>
            <a:spLocks/>
          </p:cNvSpPr>
          <p:nvPr>
            <p:custDataLst>
              <p:tags r:id="rId79"/>
            </p:custDataLst>
          </p:nvPr>
        </p:nvSpPr>
        <p:spPr bwMode="auto">
          <a:xfrm>
            <a:off x="10284410" y="2234630"/>
            <a:ext cx="19476" cy="70115"/>
          </a:xfrm>
          <a:custGeom>
            <a:avLst/>
            <a:gdLst>
              <a:gd name="T0" fmla="*/ 15875 w 39"/>
              <a:gd name="T1" fmla="*/ 54952 h 26"/>
              <a:gd name="T2" fmla="*/ 14654 w 39"/>
              <a:gd name="T3" fmla="*/ 57150 h 26"/>
              <a:gd name="T4" fmla="*/ 13026 w 39"/>
              <a:gd name="T5" fmla="*/ 57150 h 26"/>
              <a:gd name="T6" fmla="*/ 11397 w 39"/>
              <a:gd name="T7" fmla="*/ 57150 h 26"/>
              <a:gd name="T8" fmla="*/ 10176 w 39"/>
              <a:gd name="T9" fmla="*/ 54952 h 26"/>
              <a:gd name="T10" fmla="*/ 7327 w 39"/>
              <a:gd name="T11" fmla="*/ 48358 h 26"/>
              <a:gd name="T12" fmla="*/ 4885 w 39"/>
              <a:gd name="T13" fmla="*/ 39565 h 26"/>
              <a:gd name="T14" fmla="*/ 2849 w 39"/>
              <a:gd name="T15" fmla="*/ 28575 h 26"/>
              <a:gd name="T16" fmla="*/ 1221 w 39"/>
              <a:gd name="T17" fmla="*/ 15387 h 26"/>
              <a:gd name="T18" fmla="*/ 407 w 39"/>
              <a:gd name="T19" fmla="*/ 6594 h 26"/>
              <a:gd name="T20" fmla="*/ 0 w 39"/>
              <a:gd name="T21" fmla="*/ 0 h 26"/>
              <a:gd name="T22" fmla="*/ 4478 w 39"/>
              <a:gd name="T23" fmla="*/ 13188 h 26"/>
              <a:gd name="T24" fmla="*/ 8955 w 39"/>
              <a:gd name="T25" fmla="*/ 28575 h 26"/>
              <a:gd name="T26" fmla="*/ 13433 w 39"/>
              <a:gd name="T27" fmla="*/ 43962 h 26"/>
              <a:gd name="T28" fmla="*/ 15875 w 39"/>
              <a:gd name="T29" fmla="*/ 5495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endParaRPr lang="en-GB"/>
          </a:p>
        </p:txBody>
      </p:sp>
      <p:sp>
        <p:nvSpPr>
          <p:cNvPr id="109" name="Freeform 109">
            <a:extLst>
              <a:ext uri="{FF2B5EF4-FFF2-40B4-BE49-F238E27FC236}">
                <a16:creationId xmlns:a16="http://schemas.microsoft.com/office/drawing/2014/main" id="{7E3223A7-D9BA-91FD-FDDB-1891F4EB1084}"/>
              </a:ext>
            </a:extLst>
          </p:cNvPr>
          <p:cNvSpPr>
            <a:spLocks/>
          </p:cNvSpPr>
          <p:nvPr>
            <p:custDataLst>
              <p:tags r:id="rId80"/>
            </p:custDataLst>
          </p:nvPr>
        </p:nvSpPr>
        <p:spPr bwMode="auto">
          <a:xfrm>
            <a:off x="9608578" y="2517038"/>
            <a:ext cx="5842" cy="72063"/>
          </a:xfrm>
          <a:custGeom>
            <a:avLst/>
            <a:gdLst>
              <a:gd name="T0" fmla="*/ 4762 w 11"/>
              <a:gd name="T1" fmla="*/ 0 h 25"/>
              <a:gd name="T2" fmla="*/ 4762 w 11"/>
              <a:gd name="T3" fmla="*/ 11748 h 25"/>
              <a:gd name="T4" fmla="*/ 4329 w 11"/>
              <a:gd name="T5" fmla="*/ 28194 h 25"/>
              <a:gd name="T6" fmla="*/ 3896 w 11"/>
              <a:gd name="T7" fmla="*/ 46990 h 25"/>
              <a:gd name="T8" fmla="*/ 1732 w 11"/>
              <a:gd name="T9" fmla="*/ 58738 h 25"/>
              <a:gd name="T10" fmla="*/ 866 w 11"/>
              <a:gd name="T11" fmla="*/ 54039 h 25"/>
              <a:gd name="T12" fmla="*/ 433 w 11"/>
              <a:gd name="T13" fmla="*/ 46990 h 25"/>
              <a:gd name="T14" fmla="*/ 0 w 11"/>
              <a:gd name="T15" fmla="*/ 35243 h 25"/>
              <a:gd name="T16" fmla="*/ 0 w 11"/>
              <a:gd name="T17" fmla="*/ 28194 h 25"/>
              <a:gd name="T18" fmla="*/ 433 w 11"/>
              <a:gd name="T19" fmla="*/ 21146 h 25"/>
              <a:gd name="T20" fmla="*/ 1299 w 11"/>
              <a:gd name="T21" fmla="*/ 11748 h 25"/>
              <a:gd name="T22" fmla="*/ 2597 w 11"/>
              <a:gd name="T23" fmla="*/ 4699 h 25"/>
              <a:gd name="T24" fmla="*/ 4762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GB"/>
          </a:p>
        </p:txBody>
      </p:sp>
      <p:sp>
        <p:nvSpPr>
          <p:cNvPr id="110" name="Freeform 110">
            <a:extLst>
              <a:ext uri="{FF2B5EF4-FFF2-40B4-BE49-F238E27FC236}">
                <a16:creationId xmlns:a16="http://schemas.microsoft.com/office/drawing/2014/main" id="{02473521-506E-9139-D3F7-D74DC257F7AD}"/>
              </a:ext>
            </a:extLst>
          </p:cNvPr>
          <p:cNvSpPr>
            <a:spLocks/>
          </p:cNvSpPr>
          <p:nvPr>
            <p:custDataLst>
              <p:tags r:id="rId81"/>
            </p:custDataLst>
          </p:nvPr>
        </p:nvSpPr>
        <p:spPr bwMode="auto">
          <a:xfrm>
            <a:off x="9380703" y="3206504"/>
            <a:ext cx="17529" cy="72063"/>
          </a:xfrm>
          <a:custGeom>
            <a:avLst/>
            <a:gdLst>
              <a:gd name="T0" fmla="*/ 14288 w 20"/>
              <a:gd name="T1" fmla="*/ 0 h 31"/>
              <a:gd name="T2" fmla="*/ 11430 w 20"/>
              <a:gd name="T3" fmla="*/ 22737 h 31"/>
              <a:gd name="T4" fmla="*/ 7144 w 20"/>
              <a:gd name="T5" fmla="*/ 37895 h 31"/>
              <a:gd name="T6" fmla="*/ 3572 w 20"/>
              <a:gd name="T7" fmla="*/ 49264 h 31"/>
              <a:gd name="T8" fmla="*/ 0 w 20"/>
              <a:gd name="T9" fmla="*/ 58738 h 31"/>
              <a:gd name="T10" fmla="*/ 0 w 20"/>
              <a:gd name="T11" fmla="*/ 47369 h 31"/>
              <a:gd name="T12" fmla="*/ 714 w 20"/>
              <a:gd name="T13" fmla="*/ 36001 h 31"/>
              <a:gd name="T14" fmla="*/ 1429 w 20"/>
              <a:gd name="T15" fmla="*/ 24632 h 31"/>
              <a:gd name="T16" fmla="*/ 3572 w 20"/>
              <a:gd name="T17" fmla="*/ 17053 h 31"/>
              <a:gd name="T18" fmla="*/ 5715 w 20"/>
              <a:gd name="T19" fmla="*/ 11369 h 31"/>
              <a:gd name="T20" fmla="*/ 7858 w 20"/>
              <a:gd name="T21" fmla="*/ 5684 h 31"/>
              <a:gd name="T22" fmla="*/ 11430 w 20"/>
              <a:gd name="T23" fmla="*/ 0 h 31"/>
              <a:gd name="T24" fmla="*/ 14288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111" name="Freeform 111">
            <a:extLst>
              <a:ext uri="{FF2B5EF4-FFF2-40B4-BE49-F238E27FC236}">
                <a16:creationId xmlns:a16="http://schemas.microsoft.com/office/drawing/2014/main" id="{58B618D5-9AF5-E9DA-F7F0-8C2E3BFFA0DC}"/>
              </a:ext>
            </a:extLst>
          </p:cNvPr>
          <p:cNvSpPr>
            <a:spLocks/>
          </p:cNvSpPr>
          <p:nvPr>
            <p:custDataLst>
              <p:tags r:id="rId82"/>
            </p:custDataLst>
          </p:nvPr>
        </p:nvSpPr>
        <p:spPr bwMode="auto">
          <a:xfrm>
            <a:off x="9402128" y="3126651"/>
            <a:ext cx="19476" cy="70115"/>
          </a:xfrm>
          <a:custGeom>
            <a:avLst/>
            <a:gdLst>
              <a:gd name="T0" fmla="*/ 7938 w 26"/>
              <a:gd name="T1" fmla="*/ 57150 h 37"/>
              <a:gd name="T2" fmla="*/ 0 w 26"/>
              <a:gd name="T3" fmla="*/ 18535 h 37"/>
              <a:gd name="T4" fmla="*/ 3663 w 26"/>
              <a:gd name="T5" fmla="*/ 10812 h 37"/>
              <a:gd name="T6" fmla="*/ 7938 w 26"/>
              <a:gd name="T7" fmla="*/ 6178 h 37"/>
              <a:gd name="T8" fmla="*/ 12822 w 26"/>
              <a:gd name="T9" fmla="*/ 1545 h 37"/>
              <a:gd name="T10" fmla="*/ 15875 w 26"/>
              <a:gd name="T11" fmla="*/ 0 h 37"/>
              <a:gd name="T12" fmla="*/ 15875 w 26"/>
              <a:gd name="T13" fmla="*/ 9268 h 37"/>
              <a:gd name="T14" fmla="*/ 15264 w 26"/>
              <a:gd name="T15" fmla="*/ 16991 h 37"/>
              <a:gd name="T16" fmla="*/ 14654 w 26"/>
              <a:gd name="T17" fmla="*/ 26258 h 37"/>
              <a:gd name="T18" fmla="*/ 14043 w 26"/>
              <a:gd name="T19" fmla="*/ 32436 h 37"/>
              <a:gd name="T20" fmla="*/ 10990 w 26"/>
              <a:gd name="T21" fmla="*/ 44793 h 37"/>
              <a:gd name="T22" fmla="*/ 7938 w 26"/>
              <a:gd name="T23" fmla="*/ 5715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GB"/>
          </a:p>
        </p:txBody>
      </p:sp>
      <p:sp>
        <p:nvSpPr>
          <p:cNvPr id="112" name="Freeform 112">
            <a:extLst>
              <a:ext uri="{FF2B5EF4-FFF2-40B4-BE49-F238E27FC236}">
                <a16:creationId xmlns:a16="http://schemas.microsoft.com/office/drawing/2014/main" id="{C644C514-528A-E138-739E-B9D4EF9D3083}"/>
              </a:ext>
            </a:extLst>
          </p:cNvPr>
          <p:cNvSpPr>
            <a:spLocks/>
          </p:cNvSpPr>
          <p:nvPr>
            <p:custDataLst>
              <p:tags r:id="rId83"/>
            </p:custDataLst>
          </p:nvPr>
        </p:nvSpPr>
        <p:spPr bwMode="auto">
          <a:xfrm>
            <a:off x="9265792" y="2941624"/>
            <a:ext cx="1947" cy="74011"/>
          </a:xfrm>
          <a:custGeom>
            <a:avLst/>
            <a:gdLst>
              <a:gd name="T0" fmla="*/ 0 w 7"/>
              <a:gd name="T1" fmla="*/ 60325 h 18"/>
              <a:gd name="T2" fmla="*/ 0 w 7"/>
              <a:gd name="T3" fmla="*/ 0 h 18"/>
              <a:gd name="T4" fmla="*/ 1587 w 7"/>
              <a:gd name="T5" fmla="*/ 40217 h 18"/>
              <a:gd name="T6" fmla="*/ 0 w 7"/>
              <a:gd name="T7" fmla="*/ 6032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113" name="Freeform 113">
            <a:extLst>
              <a:ext uri="{FF2B5EF4-FFF2-40B4-BE49-F238E27FC236}">
                <a16:creationId xmlns:a16="http://schemas.microsoft.com/office/drawing/2014/main" id="{727ABCB3-4FD5-1F9B-700A-7D8E7815F7D7}"/>
              </a:ext>
            </a:extLst>
          </p:cNvPr>
          <p:cNvSpPr>
            <a:spLocks/>
          </p:cNvSpPr>
          <p:nvPr>
            <p:custDataLst>
              <p:tags r:id="rId84"/>
            </p:custDataLst>
          </p:nvPr>
        </p:nvSpPr>
        <p:spPr bwMode="auto">
          <a:xfrm>
            <a:off x="5403611" y="1870419"/>
            <a:ext cx="11686" cy="70115"/>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114" name="Freeform 114">
            <a:extLst>
              <a:ext uri="{FF2B5EF4-FFF2-40B4-BE49-F238E27FC236}">
                <a16:creationId xmlns:a16="http://schemas.microsoft.com/office/drawing/2014/main" id="{B8B84950-6F68-924A-146E-6ADF418B15F4}"/>
              </a:ext>
            </a:extLst>
          </p:cNvPr>
          <p:cNvSpPr>
            <a:spLocks/>
          </p:cNvSpPr>
          <p:nvPr>
            <p:custDataLst>
              <p:tags r:id="rId85"/>
            </p:custDataLst>
          </p:nvPr>
        </p:nvSpPr>
        <p:spPr bwMode="auto">
          <a:xfrm>
            <a:off x="5386083" y="1586063"/>
            <a:ext cx="3895" cy="70115"/>
          </a:xfrm>
          <a:custGeom>
            <a:avLst/>
            <a:gdLst>
              <a:gd name="T0" fmla="*/ 3175 w 14"/>
              <a:gd name="T1" fmla="*/ 0 h 6"/>
              <a:gd name="T2" fmla="*/ 0 w 14"/>
              <a:gd name="T3" fmla="*/ 57150 h 6"/>
              <a:gd name="T4" fmla="*/ 3175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GB"/>
          </a:p>
        </p:txBody>
      </p:sp>
      <p:sp>
        <p:nvSpPr>
          <p:cNvPr id="115" name="Freeform 115">
            <a:extLst>
              <a:ext uri="{FF2B5EF4-FFF2-40B4-BE49-F238E27FC236}">
                <a16:creationId xmlns:a16="http://schemas.microsoft.com/office/drawing/2014/main" id="{C04D447D-A7A5-8E3B-5AB3-CD1517F1D8EC}"/>
              </a:ext>
            </a:extLst>
          </p:cNvPr>
          <p:cNvSpPr>
            <a:spLocks/>
          </p:cNvSpPr>
          <p:nvPr>
            <p:custDataLst>
              <p:tags r:id="rId86"/>
            </p:custDataLst>
          </p:nvPr>
        </p:nvSpPr>
        <p:spPr bwMode="auto">
          <a:xfrm>
            <a:off x="7203235" y="3767426"/>
            <a:ext cx="31162" cy="68168"/>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GB"/>
          </a:p>
        </p:txBody>
      </p:sp>
      <p:sp>
        <p:nvSpPr>
          <p:cNvPr id="116" name="Freeform 116">
            <a:extLst>
              <a:ext uri="{FF2B5EF4-FFF2-40B4-BE49-F238E27FC236}">
                <a16:creationId xmlns:a16="http://schemas.microsoft.com/office/drawing/2014/main" id="{FD336BA8-1505-B202-7C5E-E8FFB80ADDC6}"/>
              </a:ext>
            </a:extLst>
          </p:cNvPr>
          <p:cNvSpPr>
            <a:spLocks/>
          </p:cNvSpPr>
          <p:nvPr>
            <p:custDataLst>
              <p:tags r:id="rId87"/>
            </p:custDataLst>
          </p:nvPr>
        </p:nvSpPr>
        <p:spPr bwMode="auto">
          <a:xfrm>
            <a:off x="6839026" y="3597981"/>
            <a:ext cx="23372" cy="72062"/>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117" name="Group 117">
            <a:extLst>
              <a:ext uri="{FF2B5EF4-FFF2-40B4-BE49-F238E27FC236}">
                <a16:creationId xmlns:a16="http://schemas.microsoft.com/office/drawing/2014/main" id="{4E47591D-CBAB-D12D-44A7-4E06F3371B27}"/>
              </a:ext>
            </a:extLst>
          </p:cNvPr>
          <p:cNvGrpSpPr>
            <a:grpSpLocks/>
          </p:cNvGrpSpPr>
          <p:nvPr>
            <p:custDataLst>
              <p:tags r:id="rId88"/>
            </p:custDataLst>
          </p:nvPr>
        </p:nvGrpSpPr>
        <p:grpSpPr bwMode="auto">
          <a:xfrm>
            <a:off x="7785582" y="3827804"/>
            <a:ext cx="56481" cy="459644"/>
            <a:chOff x="3950" y="2430"/>
            <a:chExt cx="36" cy="234"/>
          </a:xfrm>
        </p:grpSpPr>
        <p:sp>
          <p:nvSpPr>
            <p:cNvPr id="118" name="Freeform 118">
              <a:extLst>
                <a:ext uri="{FF2B5EF4-FFF2-40B4-BE49-F238E27FC236}">
                  <a16:creationId xmlns:a16="http://schemas.microsoft.com/office/drawing/2014/main" id="{765C0470-3488-298E-3BA7-997CA2E79782}"/>
                </a:ext>
              </a:extLst>
            </p:cNvPr>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119" name="Freeform 119">
              <a:extLst>
                <a:ext uri="{FF2B5EF4-FFF2-40B4-BE49-F238E27FC236}">
                  <a16:creationId xmlns:a16="http://schemas.microsoft.com/office/drawing/2014/main" id="{2626F66C-506B-C9C1-4284-A27F319A0C74}"/>
                </a:ext>
              </a:extLst>
            </p:cNvPr>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GB"/>
            </a:p>
          </p:txBody>
        </p:sp>
        <p:sp>
          <p:nvSpPr>
            <p:cNvPr id="120" name="Freeform 120">
              <a:extLst>
                <a:ext uri="{FF2B5EF4-FFF2-40B4-BE49-F238E27FC236}">
                  <a16:creationId xmlns:a16="http://schemas.microsoft.com/office/drawing/2014/main" id="{6544564F-FD1B-FFC4-9721-EF429728BF93}"/>
                </a:ext>
              </a:extLst>
            </p:cNvPr>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121" name="Rectangle 121">
              <a:extLst>
                <a:ext uri="{FF2B5EF4-FFF2-40B4-BE49-F238E27FC236}">
                  <a16:creationId xmlns:a16="http://schemas.microsoft.com/office/drawing/2014/main" id="{E24928DB-890E-74ED-2AAD-AB55E7946570}"/>
                </a:ext>
              </a:extLst>
            </p:cNvPr>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22" name="Line 122">
              <a:extLst>
                <a:ext uri="{FF2B5EF4-FFF2-40B4-BE49-F238E27FC236}">
                  <a16:creationId xmlns:a16="http://schemas.microsoft.com/office/drawing/2014/main" id="{B9AA44C4-EFFC-85A4-4D73-DD2ED65163D7}"/>
                </a:ext>
              </a:extLst>
            </p:cNvPr>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 name="Freeform 123">
              <a:extLst>
                <a:ext uri="{FF2B5EF4-FFF2-40B4-BE49-F238E27FC236}">
                  <a16:creationId xmlns:a16="http://schemas.microsoft.com/office/drawing/2014/main" id="{83330AF7-BB5E-5B0F-313F-D6066D76D1D5}"/>
                </a:ext>
              </a:extLst>
            </p:cNvPr>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124" name="Freeform 124">
              <a:extLst>
                <a:ext uri="{FF2B5EF4-FFF2-40B4-BE49-F238E27FC236}">
                  <a16:creationId xmlns:a16="http://schemas.microsoft.com/office/drawing/2014/main" id="{B92DFD1B-8452-8A81-6B80-67FE2DDFE651}"/>
                </a:ext>
              </a:extLst>
            </p:cNvPr>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125" name="Line 125">
              <a:extLst>
                <a:ext uri="{FF2B5EF4-FFF2-40B4-BE49-F238E27FC236}">
                  <a16:creationId xmlns:a16="http://schemas.microsoft.com/office/drawing/2014/main" id="{E129C8FB-3B57-D6D8-E4BD-0783AF622EF6}"/>
                </a:ext>
              </a:extLst>
            </p:cNvPr>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6" name="Freeform 126">
              <a:extLst>
                <a:ext uri="{FF2B5EF4-FFF2-40B4-BE49-F238E27FC236}">
                  <a16:creationId xmlns:a16="http://schemas.microsoft.com/office/drawing/2014/main" id="{0F08DCC0-F3F5-30EF-785F-079C8538DA8D}"/>
                </a:ext>
              </a:extLst>
            </p:cNvPr>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GB"/>
            </a:p>
          </p:txBody>
        </p:sp>
        <p:sp>
          <p:nvSpPr>
            <p:cNvPr id="127" name="Freeform 127">
              <a:extLst>
                <a:ext uri="{FF2B5EF4-FFF2-40B4-BE49-F238E27FC236}">
                  <a16:creationId xmlns:a16="http://schemas.microsoft.com/office/drawing/2014/main" id="{40A2DAEE-DC35-7CE4-5A28-EEC9331E06F1}"/>
                </a:ext>
              </a:extLst>
            </p:cNvPr>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128" name="Line 128">
              <a:extLst>
                <a:ext uri="{FF2B5EF4-FFF2-40B4-BE49-F238E27FC236}">
                  <a16:creationId xmlns:a16="http://schemas.microsoft.com/office/drawing/2014/main" id="{976AA679-F6D3-69E1-AE33-91DB7FD67F75}"/>
                </a:ext>
              </a:extLst>
            </p:cNvPr>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9" name="Freeform 129">
              <a:extLst>
                <a:ext uri="{FF2B5EF4-FFF2-40B4-BE49-F238E27FC236}">
                  <a16:creationId xmlns:a16="http://schemas.microsoft.com/office/drawing/2014/main" id="{CC0FD886-73C0-5B00-335F-AF3D245AEBDF}"/>
                </a:ext>
              </a:extLst>
            </p:cNvPr>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130" name="Freeform 130">
              <a:extLst>
                <a:ext uri="{FF2B5EF4-FFF2-40B4-BE49-F238E27FC236}">
                  <a16:creationId xmlns:a16="http://schemas.microsoft.com/office/drawing/2014/main" id="{0A4B328A-BCED-1A14-4484-C149F41D5E57}"/>
                </a:ext>
              </a:extLst>
            </p:cNvPr>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GB"/>
            </a:p>
          </p:txBody>
        </p:sp>
        <p:sp>
          <p:nvSpPr>
            <p:cNvPr id="131" name="Freeform 131">
              <a:extLst>
                <a:ext uri="{FF2B5EF4-FFF2-40B4-BE49-F238E27FC236}">
                  <a16:creationId xmlns:a16="http://schemas.microsoft.com/office/drawing/2014/main" id="{6BBF2862-BC56-80E3-1773-B1EF7703F6DF}"/>
                </a:ext>
              </a:extLst>
            </p:cNvPr>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GB"/>
            </a:p>
          </p:txBody>
        </p:sp>
        <p:sp>
          <p:nvSpPr>
            <p:cNvPr id="132" name="Freeform 132">
              <a:extLst>
                <a:ext uri="{FF2B5EF4-FFF2-40B4-BE49-F238E27FC236}">
                  <a16:creationId xmlns:a16="http://schemas.microsoft.com/office/drawing/2014/main" id="{87AC0475-96BF-43F3-2873-A24443A8F3E0}"/>
                </a:ext>
              </a:extLst>
            </p:cNvPr>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133" name="Freeform 133">
              <a:extLst>
                <a:ext uri="{FF2B5EF4-FFF2-40B4-BE49-F238E27FC236}">
                  <a16:creationId xmlns:a16="http://schemas.microsoft.com/office/drawing/2014/main" id="{DF730D19-7D62-3792-4EA6-89758138D074}"/>
                </a:ext>
              </a:extLst>
            </p:cNvPr>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134" name="Freeform 134">
              <a:extLst>
                <a:ext uri="{FF2B5EF4-FFF2-40B4-BE49-F238E27FC236}">
                  <a16:creationId xmlns:a16="http://schemas.microsoft.com/office/drawing/2014/main" id="{7C1203D6-DAF3-080A-1DBC-3847367F82D3}"/>
                </a:ext>
              </a:extLst>
            </p:cNvPr>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GB"/>
            </a:p>
          </p:txBody>
        </p:sp>
        <p:sp>
          <p:nvSpPr>
            <p:cNvPr id="135" name="Freeform 135">
              <a:extLst>
                <a:ext uri="{FF2B5EF4-FFF2-40B4-BE49-F238E27FC236}">
                  <a16:creationId xmlns:a16="http://schemas.microsoft.com/office/drawing/2014/main" id="{FEEBEB38-C34F-731C-6522-ED476552FFD0}"/>
                </a:ext>
              </a:extLst>
            </p:cNvPr>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136" name="Rectangle 136">
              <a:extLst>
                <a:ext uri="{FF2B5EF4-FFF2-40B4-BE49-F238E27FC236}">
                  <a16:creationId xmlns:a16="http://schemas.microsoft.com/office/drawing/2014/main" id="{6415A80F-2603-E4BA-C06C-23C9731CCE89}"/>
                </a:ext>
              </a:extLst>
            </p:cNvPr>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37" name="Line 137">
              <a:extLst>
                <a:ext uri="{FF2B5EF4-FFF2-40B4-BE49-F238E27FC236}">
                  <a16:creationId xmlns:a16="http://schemas.microsoft.com/office/drawing/2014/main" id="{EFACE4F0-6081-8C7A-92A1-150FAB154FF8}"/>
                </a:ext>
              </a:extLst>
            </p:cNvPr>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 name="Freeform 138">
              <a:extLst>
                <a:ext uri="{FF2B5EF4-FFF2-40B4-BE49-F238E27FC236}">
                  <a16:creationId xmlns:a16="http://schemas.microsoft.com/office/drawing/2014/main" id="{9BECA6CE-BB34-831D-395D-087DFAE1C05A}"/>
                </a:ext>
              </a:extLst>
            </p:cNvPr>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139" name="Freeform 139">
              <a:extLst>
                <a:ext uri="{FF2B5EF4-FFF2-40B4-BE49-F238E27FC236}">
                  <a16:creationId xmlns:a16="http://schemas.microsoft.com/office/drawing/2014/main" id="{81BC1D49-0B9C-677C-919E-75481C9F3E63}"/>
                </a:ext>
              </a:extLst>
            </p:cNvPr>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140" name="Line 140">
              <a:extLst>
                <a:ext uri="{FF2B5EF4-FFF2-40B4-BE49-F238E27FC236}">
                  <a16:creationId xmlns:a16="http://schemas.microsoft.com/office/drawing/2014/main" id="{C354F38D-7C23-A3F6-4CC9-DB960AEDCC2E}"/>
                </a:ext>
              </a:extLst>
            </p:cNvPr>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1" name="Freeform 141">
              <a:extLst>
                <a:ext uri="{FF2B5EF4-FFF2-40B4-BE49-F238E27FC236}">
                  <a16:creationId xmlns:a16="http://schemas.microsoft.com/office/drawing/2014/main" id="{1F19AC18-A741-2745-504D-53E341A9037C}"/>
                </a:ext>
              </a:extLst>
            </p:cNvPr>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GB"/>
            </a:p>
          </p:txBody>
        </p:sp>
        <p:sp>
          <p:nvSpPr>
            <p:cNvPr id="142" name="Freeform 142">
              <a:extLst>
                <a:ext uri="{FF2B5EF4-FFF2-40B4-BE49-F238E27FC236}">
                  <a16:creationId xmlns:a16="http://schemas.microsoft.com/office/drawing/2014/main" id="{6ED21133-AE8D-ED53-1C09-F003A498B9A7}"/>
                </a:ext>
              </a:extLst>
            </p:cNvPr>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143" name="Line 143">
              <a:extLst>
                <a:ext uri="{FF2B5EF4-FFF2-40B4-BE49-F238E27FC236}">
                  <a16:creationId xmlns:a16="http://schemas.microsoft.com/office/drawing/2014/main" id="{C1549D9D-0807-759D-B213-7ED2894569FD}"/>
                </a:ext>
              </a:extLst>
            </p:cNvPr>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4" name="Freeform 144">
              <a:extLst>
                <a:ext uri="{FF2B5EF4-FFF2-40B4-BE49-F238E27FC236}">
                  <a16:creationId xmlns:a16="http://schemas.microsoft.com/office/drawing/2014/main" id="{076533AB-F678-5A83-90C0-2EAAB2A89AF3}"/>
                </a:ext>
              </a:extLst>
            </p:cNvPr>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145" name="Freeform 145">
              <a:extLst>
                <a:ext uri="{FF2B5EF4-FFF2-40B4-BE49-F238E27FC236}">
                  <a16:creationId xmlns:a16="http://schemas.microsoft.com/office/drawing/2014/main" id="{745B2B23-8DB7-618E-6902-09F9C4247149}"/>
                </a:ext>
              </a:extLst>
            </p:cNvPr>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GB"/>
            </a:p>
          </p:txBody>
        </p:sp>
        <p:sp>
          <p:nvSpPr>
            <p:cNvPr id="146" name="Freeform 146">
              <a:extLst>
                <a:ext uri="{FF2B5EF4-FFF2-40B4-BE49-F238E27FC236}">
                  <a16:creationId xmlns:a16="http://schemas.microsoft.com/office/drawing/2014/main" id="{01ADEB8B-9D0B-7769-0C9C-851AC8314282}"/>
                </a:ext>
              </a:extLst>
            </p:cNvPr>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GB"/>
            </a:p>
          </p:txBody>
        </p:sp>
        <p:sp>
          <p:nvSpPr>
            <p:cNvPr id="147" name="Freeform 147">
              <a:extLst>
                <a:ext uri="{FF2B5EF4-FFF2-40B4-BE49-F238E27FC236}">
                  <a16:creationId xmlns:a16="http://schemas.microsoft.com/office/drawing/2014/main" id="{0793EB31-A61F-F4D4-3747-FE9A079D1EAC}"/>
                </a:ext>
              </a:extLst>
            </p:cNvPr>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148" name="Freeform 148">
              <a:extLst>
                <a:ext uri="{FF2B5EF4-FFF2-40B4-BE49-F238E27FC236}">
                  <a16:creationId xmlns:a16="http://schemas.microsoft.com/office/drawing/2014/main" id="{093B43C4-B8B6-C17B-3A45-A9464F6A9873}"/>
                </a:ext>
              </a:extLst>
            </p:cNvPr>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GB"/>
            </a:p>
          </p:txBody>
        </p:sp>
      </p:grpSp>
      <p:grpSp>
        <p:nvGrpSpPr>
          <p:cNvPr id="149" name="Group 149">
            <a:extLst>
              <a:ext uri="{FF2B5EF4-FFF2-40B4-BE49-F238E27FC236}">
                <a16:creationId xmlns:a16="http://schemas.microsoft.com/office/drawing/2014/main" id="{987D7D65-33D4-BFDA-602A-B233556DB46E}"/>
              </a:ext>
            </a:extLst>
          </p:cNvPr>
          <p:cNvGrpSpPr>
            <a:grpSpLocks/>
          </p:cNvGrpSpPr>
          <p:nvPr>
            <p:custDataLst>
              <p:tags r:id="rId89"/>
            </p:custDataLst>
          </p:nvPr>
        </p:nvGrpSpPr>
        <p:grpSpPr bwMode="auto">
          <a:xfrm>
            <a:off x="10319468" y="4441311"/>
            <a:ext cx="227875" cy="262933"/>
            <a:chOff x="5486" y="2743"/>
            <a:chExt cx="137" cy="132"/>
          </a:xfrm>
        </p:grpSpPr>
        <p:sp>
          <p:nvSpPr>
            <p:cNvPr id="150" name="Freeform 150">
              <a:extLst>
                <a:ext uri="{FF2B5EF4-FFF2-40B4-BE49-F238E27FC236}">
                  <a16:creationId xmlns:a16="http://schemas.microsoft.com/office/drawing/2014/main" id="{07676C0E-F639-A443-5183-0FFFC05EF395}"/>
                </a:ext>
              </a:extLst>
            </p:cNvPr>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151" name="Freeform 151">
              <a:extLst>
                <a:ext uri="{FF2B5EF4-FFF2-40B4-BE49-F238E27FC236}">
                  <a16:creationId xmlns:a16="http://schemas.microsoft.com/office/drawing/2014/main" id="{FA9AA8F8-42BB-55FB-44AD-A66F1C594BC3}"/>
                </a:ext>
              </a:extLst>
            </p:cNvPr>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152" name="Freeform 152">
              <a:extLst>
                <a:ext uri="{FF2B5EF4-FFF2-40B4-BE49-F238E27FC236}">
                  <a16:creationId xmlns:a16="http://schemas.microsoft.com/office/drawing/2014/main" id="{440E0DBD-919B-0645-E188-184736FBBDC4}"/>
                </a:ext>
              </a:extLst>
            </p:cNvPr>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GB"/>
            </a:p>
          </p:txBody>
        </p:sp>
        <p:sp>
          <p:nvSpPr>
            <p:cNvPr id="153" name="Freeform 153">
              <a:extLst>
                <a:ext uri="{FF2B5EF4-FFF2-40B4-BE49-F238E27FC236}">
                  <a16:creationId xmlns:a16="http://schemas.microsoft.com/office/drawing/2014/main" id="{35B33289-4731-838E-EAFB-5D5EC7A52A8E}"/>
                </a:ext>
              </a:extLst>
            </p:cNvPr>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GB"/>
            </a:p>
          </p:txBody>
        </p:sp>
        <p:sp>
          <p:nvSpPr>
            <p:cNvPr id="154" name="Freeform 154">
              <a:extLst>
                <a:ext uri="{FF2B5EF4-FFF2-40B4-BE49-F238E27FC236}">
                  <a16:creationId xmlns:a16="http://schemas.microsoft.com/office/drawing/2014/main" id="{A68EF528-6EE6-E6C2-E048-FC052E987884}"/>
                </a:ext>
              </a:extLst>
            </p:cNvPr>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GB"/>
            </a:p>
          </p:txBody>
        </p:sp>
        <p:sp>
          <p:nvSpPr>
            <p:cNvPr id="155" name="Freeform 155">
              <a:extLst>
                <a:ext uri="{FF2B5EF4-FFF2-40B4-BE49-F238E27FC236}">
                  <a16:creationId xmlns:a16="http://schemas.microsoft.com/office/drawing/2014/main" id="{6DF62389-15E6-DB71-F38E-B97B3992EFFD}"/>
                </a:ext>
              </a:extLst>
            </p:cNvPr>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GB"/>
            </a:p>
          </p:txBody>
        </p:sp>
        <p:sp>
          <p:nvSpPr>
            <p:cNvPr id="156" name="Freeform 156">
              <a:extLst>
                <a:ext uri="{FF2B5EF4-FFF2-40B4-BE49-F238E27FC236}">
                  <a16:creationId xmlns:a16="http://schemas.microsoft.com/office/drawing/2014/main" id="{2AD9BB0E-CE49-B1D5-45A0-B91A0CF00450}"/>
                </a:ext>
              </a:extLst>
            </p:cNvPr>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157" name="Freeform 157">
              <a:extLst>
                <a:ext uri="{FF2B5EF4-FFF2-40B4-BE49-F238E27FC236}">
                  <a16:creationId xmlns:a16="http://schemas.microsoft.com/office/drawing/2014/main" id="{BDD8FB19-FF59-58F0-E61B-4AD845F5A2BD}"/>
                </a:ext>
              </a:extLst>
            </p:cNvPr>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GB"/>
            </a:p>
          </p:txBody>
        </p:sp>
        <p:sp>
          <p:nvSpPr>
            <p:cNvPr id="158" name="Freeform 158">
              <a:extLst>
                <a:ext uri="{FF2B5EF4-FFF2-40B4-BE49-F238E27FC236}">
                  <a16:creationId xmlns:a16="http://schemas.microsoft.com/office/drawing/2014/main" id="{DBBDFB2E-66E7-E6E0-9E88-AE1F8F6200A2}"/>
                </a:ext>
              </a:extLst>
            </p:cNvPr>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GB"/>
            </a:p>
          </p:txBody>
        </p:sp>
      </p:grpSp>
      <p:sp>
        <p:nvSpPr>
          <p:cNvPr id="159" name="Freeform 159">
            <a:extLst>
              <a:ext uri="{FF2B5EF4-FFF2-40B4-BE49-F238E27FC236}">
                <a16:creationId xmlns:a16="http://schemas.microsoft.com/office/drawing/2014/main" id="{0998A3A1-5719-F30C-CCEF-12B17C0BFDAC}"/>
              </a:ext>
            </a:extLst>
          </p:cNvPr>
          <p:cNvSpPr>
            <a:spLocks/>
          </p:cNvSpPr>
          <p:nvPr>
            <p:custDataLst>
              <p:tags r:id="rId90"/>
            </p:custDataLst>
          </p:nvPr>
        </p:nvSpPr>
        <p:spPr bwMode="auto">
          <a:xfrm>
            <a:off x="5835989" y="4119950"/>
            <a:ext cx="13634" cy="68167"/>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GB"/>
          </a:p>
        </p:txBody>
      </p:sp>
      <p:sp>
        <p:nvSpPr>
          <p:cNvPr id="160" name="Freeform 160">
            <a:extLst>
              <a:ext uri="{FF2B5EF4-FFF2-40B4-BE49-F238E27FC236}">
                <a16:creationId xmlns:a16="http://schemas.microsoft.com/office/drawing/2014/main" id="{E512F06D-55E7-ADAF-940D-501E9BD670F8}"/>
              </a:ext>
            </a:extLst>
          </p:cNvPr>
          <p:cNvSpPr>
            <a:spLocks/>
          </p:cNvSpPr>
          <p:nvPr>
            <p:custDataLst>
              <p:tags r:id="rId91"/>
            </p:custDataLst>
          </p:nvPr>
        </p:nvSpPr>
        <p:spPr bwMode="auto">
          <a:xfrm>
            <a:off x="5742502" y="4291343"/>
            <a:ext cx="17529" cy="70115"/>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161" name="Freeform 161">
            <a:extLst>
              <a:ext uri="{FF2B5EF4-FFF2-40B4-BE49-F238E27FC236}">
                <a16:creationId xmlns:a16="http://schemas.microsoft.com/office/drawing/2014/main" id="{0FA98B8D-FA13-3CCC-ABEC-5E9DE8AEA61B}"/>
              </a:ext>
            </a:extLst>
          </p:cNvPr>
          <p:cNvSpPr>
            <a:spLocks/>
          </p:cNvSpPr>
          <p:nvPr>
            <p:custDataLst>
              <p:tags r:id="rId92"/>
            </p:custDataLst>
          </p:nvPr>
        </p:nvSpPr>
        <p:spPr bwMode="auto">
          <a:xfrm>
            <a:off x="7949184" y="2238525"/>
            <a:ext cx="893969" cy="407057"/>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GB"/>
          </a:p>
        </p:txBody>
      </p:sp>
      <p:sp>
        <p:nvSpPr>
          <p:cNvPr id="162" name="Freeform 162">
            <a:extLst>
              <a:ext uri="{FF2B5EF4-FFF2-40B4-BE49-F238E27FC236}">
                <a16:creationId xmlns:a16="http://schemas.microsoft.com/office/drawing/2014/main" id="{87AF8C08-8706-10CF-5B35-71A5E06B1AE8}"/>
              </a:ext>
            </a:extLst>
          </p:cNvPr>
          <p:cNvSpPr>
            <a:spLocks/>
          </p:cNvSpPr>
          <p:nvPr>
            <p:custDataLst>
              <p:tags r:id="rId93"/>
            </p:custDataLst>
          </p:nvPr>
        </p:nvSpPr>
        <p:spPr bwMode="auto">
          <a:xfrm>
            <a:off x="3442333" y="4651657"/>
            <a:ext cx="403162" cy="510283"/>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63" name="Freeform 163">
            <a:extLst>
              <a:ext uri="{FF2B5EF4-FFF2-40B4-BE49-F238E27FC236}">
                <a16:creationId xmlns:a16="http://schemas.microsoft.com/office/drawing/2014/main" id="{B8138F08-302F-C5CE-83B2-57B56245E0B9}"/>
              </a:ext>
            </a:extLst>
          </p:cNvPr>
          <p:cNvSpPr>
            <a:spLocks/>
          </p:cNvSpPr>
          <p:nvPr>
            <p:custDataLst>
              <p:tags r:id="rId94"/>
            </p:custDataLst>
          </p:nvPr>
        </p:nvSpPr>
        <p:spPr bwMode="auto">
          <a:xfrm>
            <a:off x="3705265" y="3952453"/>
            <a:ext cx="146074" cy="264880"/>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164" name="Group 164">
            <a:extLst>
              <a:ext uri="{FF2B5EF4-FFF2-40B4-BE49-F238E27FC236}">
                <a16:creationId xmlns:a16="http://schemas.microsoft.com/office/drawing/2014/main" id="{F26DF44E-52C7-5A6C-BDFA-AC2823FAAC1D}"/>
              </a:ext>
            </a:extLst>
          </p:cNvPr>
          <p:cNvGrpSpPr>
            <a:grpSpLocks/>
          </p:cNvGrpSpPr>
          <p:nvPr>
            <p:custDataLst>
              <p:tags r:id="rId95"/>
            </p:custDataLst>
          </p:nvPr>
        </p:nvGrpSpPr>
        <p:grpSpPr bwMode="auto">
          <a:xfrm>
            <a:off x="3354689" y="3749898"/>
            <a:ext cx="397320" cy="492754"/>
            <a:chOff x="1486" y="2412"/>
            <a:chExt cx="244" cy="256"/>
          </a:xfrm>
        </p:grpSpPr>
        <p:sp>
          <p:nvSpPr>
            <p:cNvPr id="165" name="Freeform 165">
              <a:extLst>
                <a:ext uri="{FF2B5EF4-FFF2-40B4-BE49-F238E27FC236}">
                  <a16:creationId xmlns:a16="http://schemas.microsoft.com/office/drawing/2014/main" id="{A4B2E219-7E2F-D780-BD01-BB74EC50FB81}"/>
                </a:ext>
              </a:extLst>
            </p:cNvPr>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66" name="Freeform 166">
              <a:extLst>
                <a:ext uri="{FF2B5EF4-FFF2-40B4-BE49-F238E27FC236}">
                  <a16:creationId xmlns:a16="http://schemas.microsoft.com/office/drawing/2014/main" id="{46652C33-DD24-71C8-A61D-8CB7AA345770}"/>
                </a:ext>
              </a:extLst>
            </p:cNvPr>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67" name="Freeform 167">
              <a:extLst>
                <a:ext uri="{FF2B5EF4-FFF2-40B4-BE49-F238E27FC236}">
                  <a16:creationId xmlns:a16="http://schemas.microsoft.com/office/drawing/2014/main" id="{B72EB258-E40B-B14E-510E-8C89F613B065}"/>
                </a:ext>
              </a:extLst>
            </p:cNvPr>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68" name="Freeform 168">
              <a:extLst>
                <a:ext uri="{FF2B5EF4-FFF2-40B4-BE49-F238E27FC236}">
                  <a16:creationId xmlns:a16="http://schemas.microsoft.com/office/drawing/2014/main" id="{0722710B-C497-0BBC-D5C1-087822545DA6}"/>
                </a:ext>
              </a:extLst>
            </p:cNvPr>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69" name="Freeform 169">
            <a:extLst>
              <a:ext uri="{FF2B5EF4-FFF2-40B4-BE49-F238E27FC236}">
                <a16:creationId xmlns:a16="http://schemas.microsoft.com/office/drawing/2014/main" id="{34E289B6-5759-0F81-40A3-3CA3E183BDE3}"/>
              </a:ext>
            </a:extLst>
          </p:cNvPr>
          <p:cNvSpPr>
            <a:spLocks/>
          </p:cNvSpPr>
          <p:nvPr>
            <p:custDataLst>
              <p:tags r:id="rId96"/>
            </p:custDataLst>
          </p:nvPr>
        </p:nvSpPr>
        <p:spPr bwMode="auto">
          <a:xfrm>
            <a:off x="9515091" y="5639114"/>
            <a:ext cx="38953" cy="13633"/>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GB"/>
          </a:p>
        </p:txBody>
      </p:sp>
      <p:sp>
        <p:nvSpPr>
          <p:cNvPr id="170" name="Freeform 170">
            <a:extLst>
              <a:ext uri="{FF2B5EF4-FFF2-40B4-BE49-F238E27FC236}">
                <a16:creationId xmlns:a16="http://schemas.microsoft.com/office/drawing/2014/main" id="{908FF471-F720-53E3-9FDF-B27C4CAADE61}"/>
              </a:ext>
            </a:extLst>
          </p:cNvPr>
          <p:cNvSpPr>
            <a:spLocks/>
          </p:cNvSpPr>
          <p:nvPr>
            <p:custDataLst>
              <p:tags r:id="rId97"/>
            </p:custDataLst>
          </p:nvPr>
        </p:nvSpPr>
        <p:spPr bwMode="auto">
          <a:xfrm>
            <a:off x="9657268" y="5802716"/>
            <a:ext cx="1948" cy="5842"/>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171" name="Line 171">
            <a:extLst>
              <a:ext uri="{FF2B5EF4-FFF2-40B4-BE49-F238E27FC236}">
                <a16:creationId xmlns:a16="http://schemas.microsoft.com/office/drawing/2014/main" id="{3F67A546-0252-2BF9-65F5-7D128FF42A6C}"/>
              </a:ext>
            </a:extLst>
          </p:cNvPr>
          <p:cNvSpPr>
            <a:spLocks noChangeShapeType="1"/>
          </p:cNvSpPr>
          <p:nvPr>
            <p:custDataLst>
              <p:tags r:id="rId98"/>
            </p:custDataLst>
          </p:nvPr>
        </p:nvSpPr>
        <p:spPr bwMode="auto">
          <a:xfrm flipV="1">
            <a:off x="9768285" y="5800768"/>
            <a:ext cx="1947" cy="1558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2" name="Freeform 172">
            <a:extLst>
              <a:ext uri="{FF2B5EF4-FFF2-40B4-BE49-F238E27FC236}">
                <a16:creationId xmlns:a16="http://schemas.microsoft.com/office/drawing/2014/main" id="{BA7FD7D9-566B-2033-15FD-68F6D8637AD5}"/>
              </a:ext>
            </a:extLst>
          </p:cNvPr>
          <p:cNvSpPr>
            <a:spLocks/>
          </p:cNvSpPr>
          <p:nvPr>
            <p:custDataLst>
              <p:tags r:id="rId99"/>
            </p:custDataLst>
          </p:nvPr>
        </p:nvSpPr>
        <p:spPr bwMode="auto">
          <a:xfrm>
            <a:off x="9768285" y="5800768"/>
            <a:ext cx="3895" cy="19476"/>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GB"/>
          </a:p>
        </p:txBody>
      </p:sp>
      <p:sp>
        <p:nvSpPr>
          <p:cNvPr id="173" name="Freeform 173">
            <a:extLst>
              <a:ext uri="{FF2B5EF4-FFF2-40B4-BE49-F238E27FC236}">
                <a16:creationId xmlns:a16="http://schemas.microsoft.com/office/drawing/2014/main" id="{91F23613-40AD-CAEF-7217-6CC44A24530E}"/>
              </a:ext>
            </a:extLst>
          </p:cNvPr>
          <p:cNvSpPr>
            <a:spLocks/>
          </p:cNvSpPr>
          <p:nvPr>
            <p:custDataLst>
              <p:tags r:id="rId100"/>
            </p:custDataLst>
          </p:nvPr>
        </p:nvSpPr>
        <p:spPr bwMode="auto">
          <a:xfrm>
            <a:off x="10134442" y="5150254"/>
            <a:ext cx="27267" cy="35058"/>
          </a:xfrm>
          <a:custGeom>
            <a:avLst/>
            <a:gdLst>
              <a:gd name="T0" fmla="*/ 0 w 53"/>
              <a:gd name="T1" fmla="*/ 6235 h 55"/>
              <a:gd name="T2" fmla="*/ 419 w 53"/>
              <a:gd name="T3" fmla="*/ 8832 h 55"/>
              <a:gd name="T4" fmla="*/ 2097 w 53"/>
              <a:gd name="T5" fmla="*/ 11430 h 55"/>
              <a:gd name="T6" fmla="*/ 3774 w 53"/>
              <a:gd name="T7" fmla="*/ 14028 h 55"/>
              <a:gd name="T8" fmla="*/ 6290 w 53"/>
              <a:gd name="T9" fmla="*/ 17145 h 55"/>
              <a:gd name="T10" fmla="*/ 10903 w 53"/>
              <a:gd name="T11" fmla="*/ 22860 h 55"/>
              <a:gd name="T12" fmla="*/ 13838 w 53"/>
              <a:gd name="T13" fmla="*/ 28575 h 55"/>
              <a:gd name="T14" fmla="*/ 22225 w 53"/>
              <a:gd name="T15" fmla="*/ 28575 h 55"/>
              <a:gd name="T16" fmla="*/ 16774 w 53"/>
              <a:gd name="T17" fmla="*/ 21301 h 55"/>
              <a:gd name="T18" fmla="*/ 11742 w 53"/>
              <a:gd name="T19" fmla="*/ 15067 h 55"/>
              <a:gd name="T20" fmla="*/ 9645 w 53"/>
              <a:gd name="T21" fmla="*/ 11950 h 55"/>
              <a:gd name="T22" fmla="*/ 7967 w 53"/>
              <a:gd name="T23" fmla="*/ 8313 h 55"/>
              <a:gd name="T24" fmla="*/ 6709 w 53"/>
              <a:gd name="T25" fmla="*/ 4156 h 55"/>
              <a:gd name="T26" fmla="*/ 5871 w 53"/>
              <a:gd name="T27" fmla="*/ 0 h 55"/>
              <a:gd name="T28" fmla="*/ 2935 w 53"/>
              <a:gd name="T29" fmla="*/ 3117 h 55"/>
              <a:gd name="T30" fmla="*/ 0 w 53"/>
              <a:gd name="T31" fmla="*/ 6235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174" name="Freeform 174">
            <a:extLst>
              <a:ext uri="{FF2B5EF4-FFF2-40B4-BE49-F238E27FC236}">
                <a16:creationId xmlns:a16="http://schemas.microsoft.com/office/drawing/2014/main" id="{B6EB0341-7603-C40D-8699-D98F3A9CA5F6}"/>
              </a:ext>
            </a:extLst>
          </p:cNvPr>
          <p:cNvSpPr>
            <a:spLocks/>
          </p:cNvSpPr>
          <p:nvPr>
            <p:custDataLst>
              <p:tags r:id="rId101"/>
            </p:custDataLst>
          </p:nvPr>
        </p:nvSpPr>
        <p:spPr bwMode="auto">
          <a:xfrm>
            <a:off x="10142233" y="5060662"/>
            <a:ext cx="33109" cy="48692"/>
          </a:xfrm>
          <a:custGeom>
            <a:avLst/>
            <a:gdLst>
              <a:gd name="T0" fmla="*/ 0 w 65"/>
              <a:gd name="T1" fmla="*/ 16934 h 75"/>
              <a:gd name="T2" fmla="*/ 3737 w 65"/>
              <a:gd name="T3" fmla="*/ 22754 h 75"/>
              <a:gd name="T4" fmla="*/ 8304 w 65"/>
              <a:gd name="T5" fmla="*/ 29105 h 75"/>
              <a:gd name="T6" fmla="*/ 10795 w 65"/>
              <a:gd name="T7" fmla="*/ 32280 h 75"/>
              <a:gd name="T8" fmla="*/ 13286 w 65"/>
              <a:gd name="T9" fmla="*/ 35455 h 75"/>
              <a:gd name="T10" fmla="*/ 16192 w 65"/>
              <a:gd name="T11" fmla="*/ 37571 h 75"/>
              <a:gd name="T12" fmla="*/ 19098 w 65"/>
              <a:gd name="T13" fmla="*/ 39688 h 75"/>
              <a:gd name="T14" fmla="*/ 21174 w 65"/>
              <a:gd name="T15" fmla="*/ 32280 h 75"/>
              <a:gd name="T16" fmla="*/ 24081 w 65"/>
              <a:gd name="T17" fmla="*/ 25400 h 75"/>
              <a:gd name="T18" fmla="*/ 25326 w 65"/>
              <a:gd name="T19" fmla="*/ 22225 h 75"/>
              <a:gd name="T20" fmla="*/ 26157 w 65"/>
              <a:gd name="T21" fmla="*/ 19050 h 75"/>
              <a:gd name="T22" fmla="*/ 26987 w 65"/>
              <a:gd name="T23" fmla="*/ 16404 h 75"/>
              <a:gd name="T24" fmla="*/ 26987 w 65"/>
              <a:gd name="T25" fmla="*/ 13759 h 75"/>
              <a:gd name="T26" fmla="*/ 26987 w 65"/>
              <a:gd name="T27" fmla="*/ 11113 h 75"/>
              <a:gd name="T28" fmla="*/ 26157 w 65"/>
              <a:gd name="T29" fmla="*/ 9525 h 75"/>
              <a:gd name="T30" fmla="*/ 25326 w 65"/>
              <a:gd name="T31" fmla="*/ 6879 h 75"/>
              <a:gd name="T32" fmla="*/ 24081 w 65"/>
              <a:gd name="T33" fmla="*/ 5292 h 75"/>
              <a:gd name="T34" fmla="*/ 21174 w 65"/>
              <a:gd name="T35" fmla="*/ 2646 h 75"/>
              <a:gd name="T36" fmla="*/ 19098 w 65"/>
              <a:gd name="T37" fmla="*/ 0 h 75"/>
              <a:gd name="T38" fmla="*/ 14116 w 65"/>
              <a:gd name="T39" fmla="*/ 0 h 75"/>
              <a:gd name="T40" fmla="*/ 10795 w 65"/>
              <a:gd name="T41" fmla="*/ 0 h 75"/>
              <a:gd name="T42" fmla="*/ 10380 w 65"/>
              <a:gd name="T43" fmla="*/ 1058 h 75"/>
              <a:gd name="T44" fmla="*/ 9964 w 65"/>
              <a:gd name="T45" fmla="*/ 3704 h 75"/>
              <a:gd name="T46" fmla="*/ 9549 w 65"/>
              <a:gd name="T47" fmla="*/ 4763 h 75"/>
              <a:gd name="T48" fmla="*/ 9549 w 65"/>
              <a:gd name="T49" fmla="*/ 5821 h 75"/>
              <a:gd name="T50" fmla="*/ 9964 w 65"/>
              <a:gd name="T51" fmla="*/ 6350 h 75"/>
              <a:gd name="T52" fmla="*/ 10795 w 65"/>
              <a:gd name="T53" fmla="*/ 6879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GB"/>
          </a:p>
        </p:txBody>
      </p:sp>
      <p:sp>
        <p:nvSpPr>
          <p:cNvPr id="175" name="Freeform 175">
            <a:extLst>
              <a:ext uri="{FF2B5EF4-FFF2-40B4-BE49-F238E27FC236}">
                <a16:creationId xmlns:a16="http://schemas.microsoft.com/office/drawing/2014/main" id="{CDBD8F4C-8A60-F966-5FC5-57CE5A352768}"/>
              </a:ext>
            </a:extLst>
          </p:cNvPr>
          <p:cNvSpPr>
            <a:spLocks/>
          </p:cNvSpPr>
          <p:nvPr>
            <p:custDataLst>
              <p:tags r:id="rId102"/>
            </p:custDataLst>
          </p:nvPr>
        </p:nvSpPr>
        <p:spPr bwMode="auto">
          <a:xfrm>
            <a:off x="10113017" y="5031448"/>
            <a:ext cx="21425" cy="37005"/>
          </a:xfrm>
          <a:custGeom>
            <a:avLst/>
            <a:gdLst>
              <a:gd name="T0" fmla="*/ 0 w 40"/>
              <a:gd name="T1" fmla="*/ 30162 h 62"/>
              <a:gd name="T2" fmla="*/ 1310 w 40"/>
              <a:gd name="T3" fmla="*/ 25297 h 62"/>
              <a:gd name="T4" fmla="*/ 3056 w 40"/>
              <a:gd name="T5" fmla="*/ 20919 h 62"/>
              <a:gd name="T6" fmla="*/ 5239 w 40"/>
              <a:gd name="T7" fmla="*/ 16054 h 62"/>
              <a:gd name="T8" fmla="*/ 7422 w 40"/>
              <a:gd name="T9" fmla="*/ 12162 h 62"/>
              <a:gd name="T10" fmla="*/ 10041 w 40"/>
              <a:gd name="T11" fmla="*/ 8270 h 62"/>
              <a:gd name="T12" fmla="*/ 12661 w 40"/>
              <a:gd name="T13" fmla="*/ 4378 h 62"/>
              <a:gd name="T14" fmla="*/ 15280 w 40"/>
              <a:gd name="T15" fmla="*/ 1459 h 62"/>
              <a:gd name="T16" fmla="*/ 17463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GB"/>
          </a:p>
        </p:txBody>
      </p:sp>
      <p:sp>
        <p:nvSpPr>
          <p:cNvPr id="176" name="Freeform 176">
            <a:extLst>
              <a:ext uri="{FF2B5EF4-FFF2-40B4-BE49-F238E27FC236}">
                <a16:creationId xmlns:a16="http://schemas.microsoft.com/office/drawing/2014/main" id="{38C52F12-07F4-54CC-67C4-94761BAD11F8}"/>
              </a:ext>
            </a:extLst>
          </p:cNvPr>
          <p:cNvSpPr>
            <a:spLocks/>
          </p:cNvSpPr>
          <p:nvPr>
            <p:custDataLst>
              <p:tags r:id="rId103"/>
            </p:custDataLst>
          </p:nvPr>
        </p:nvSpPr>
        <p:spPr bwMode="auto">
          <a:xfrm>
            <a:off x="10013688" y="4881479"/>
            <a:ext cx="83748" cy="169446"/>
          </a:xfrm>
          <a:custGeom>
            <a:avLst/>
            <a:gdLst>
              <a:gd name="T0" fmla="*/ 68262 w 159"/>
              <a:gd name="T1" fmla="*/ 138113 h 259"/>
              <a:gd name="T2" fmla="*/ 68262 w 159"/>
              <a:gd name="T3" fmla="*/ 133847 h 259"/>
              <a:gd name="T4" fmla="*/ 68262 w 159"/>
              <a:gd name="T5" fmla="*/ 130114 h 259"/>
              <a:gd name="T6" fmla="*/ 68262 w 159"/>
              <a:gd name="T7" fmla="*/ 125848 h 259"/>
              <a:gd name="T8" fmla="*/ 68262 w 159"/>
              <a:gd name="T9" fmla="*/ 121582 h 259"/>
              <a:gd name="T10" fmla="*/ 68262 w 159"/>
              <a:gd name="T11" fmla="*/ 119449 h 259"/>
              <a:gd name="T12" fmla="*/ 67833 w 159"/>
              <a:gd name="T13" fmla="*/ 116783 h 259"/>
              <a:gd name="T14" fmla="*/ 66974 w 159"/>
              <a:gd name="T15" fmla="*/ 114650 h 259"/>
              <a:gd name="T16" fmla="*/ 65686 w 159"/>
              <a:gd name="T17" fmla="*/ 111984 h 259"/>
              <a:gd name="T18" fmla="*/ 62252 w 159"/>
              <a:gd name="T19" fmla="*/ 107717 h 259"/>
              <a:gd name="T20" fmla="*/ 57958 w 159"/>
              <a:gd name="T21" fmla="*/ 103985 h 259"/>
              <a:gd name="T22" fmla="*/ 53236 w 159"/>
              <a:gd name="T23" fmla="*/ 100785 h 259"/>
              <a:gd name="T24" fmla="*/ 48084 w 159"/>
              <a:gd name="T25" fmla="*/ 98119 h 259"/>
              <a:gd name="T26" fmla="*/ 42503 w 159"/>
              <a:gd name="T27" fmla="*/ 95986 h 259"/>
              <a:gd name="T28" fmla="*/ 37351 w 159"/>
              <a:gd name="T29" fmla="*/ 95453 h 259"/>
              <a:gd name="T30" fmla="*/ 36492 w 159"/>
              <a:gd name="T31" fmla="*/ 94919 h 259"/>
              <a:gd name="T32" fmla="*/ 35204 w 159"/>
              <a:gd name="T33" fmla="*/ 94386 h 259"/>
              <a:gd name="T34" fmla="*/ 34775 w 159"/>
              <a:gd name="T35" fmla="*/ 93320 h 259"/>
              <a:gd name="T36" fmla="*/ 34346 w 159"/>
              <a:gd name="T37" fmla="*/ 92253 h 259"/>
              <a:gd name="T38" fmla="*/ 34346 w 159"/>
              <a:gd name="T39" fmla="*/ 89054 h 259"/>
              <a:gd name="T40" fmla="*/ 34775 w 159"/>
              <a:gd name="T41" fmla="*/ 85854 h 259"/>
              <a:gd name="T42" fmla="*/ 36492 w 159"/>
              <a:gd name="T43" fmla="*/ 78922 h 259"/>
              <a:gd name="T44" fmla="*/ 37351 w 159"/>
              <a:gd name="T45" fmla="*/ 75722 h 259"/>
              <a:gd name="T46" fmla="*/ 31340 w 159"/>
              <a:gd name="T47" fmla="*/ 75189 h 259"/>
              <a:gd name="T48" fmla="*/ 25330 w 159"/>
              <a:gd name="T49" fmla="*/ 74122 h 259"/>
              <a:gd name="T50" fmla="*/ 20607 w 159"/>
              <a:gd name="T51" fmla="*/ 71989 h 259"/>
              <a:gd name="T52" fmla="*/ 17173 w 159"/>
              <a:gd name="T53" fmla="*/ 68790 h 259"/>
              <a:gd name="T54" fmla="*/ 13309 w 159"/>
              <a:gd name="T55" fmla="*/ 64524 h 259"/>
              <a:gd name="T56" fmla="*/ 10304 w 159"/>
              <a:gd name="T57" fmla="*/ 60258 h 259"/>
              <a:gd name="T58" fmla="*/ 7728 w 159"/>
              <a:gd name="T59" fmla="*/ 55459 h 259"/>
              <a:gd name="T60" fmla="*/ 5581 w 159"/>
              <a:gd name="T61" fmla="*/ 50126 h 259"/>
              <a:gd name="T62" fmla="*/ 3864 w 159"/>
              <a:gd name="T63" fmla="*/ 44793 h 259"/>
              <a:gd name="T64" fmla="*/ 3005 w 159"/>
              <a:gd name="T65" fmla="*/ 38928 h 259"/>
              <a:gd name="T66" fmla="*/ 2147 w 159"/>
              <a:gd name="T67" fmla="*/ 31995 h 259"/>
              <a:gd name="T68" fmla="*/ 859 w 159"/>
              <a:gd name="T69" fmla="*/ 25596 h 259"/>
              <a:gd name="T70" fmla="*/ 0 w 159"/>
              <a:gd name="T71" fmla="*/ 13331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177" name="Line 177">
            <a:extLst>
              <a:ext uri="{FF2B5EF4-FFF2-40B4-BE49-F238E27FC236}">
                <a16:creationId xmlns:a16="http://schemas.microsoft.com/office/drawing/2014/main" id="{29C13687-8B27-7883-1587-AE3030264207}"/>
              </a:ext>
            </a:extLst>
          </p:cNvPr>
          <p:cNvSpPr>
            <a:spLocks noChangeShapeType="1"/>
          </p:cNvSpPr>
          <p:nvPr>
            <p:custDataLst>
              <p:tags r:id="rId104"/>
            </p:custDataLst>
          </p:nvPr>
        </p:nvSpPr>
        <p:spPr bwMode="auto">
          <a:xfrm flipH="1" flipV="1">
            <a:off x="10005898" y="4840579"/>
            <a:ext cx="7791" cy="409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8" name="Freeform 178">
            <a:extLst>
              <a:ext uri="{FF2B5EF4-FFF2-40B4-BE49-F238E27FC236}">
                <a16:creationId xmlns:a16="http://schemas.microsoft.com/office/drawing/2014/main" id="{8DAB8EA2-51E9-1EBC-8303-4F7D8FD35D3A}"/>
              </a:ext>
            </a:extLst>
          </p:cNvPr>
          <p:cNvSpPr>
            <a:spLocks/>
          </p:cNvSpPr>
          <p:nvPr>
            <p:custDataLst>
              <p:tags r:id="rId105"/>
            </p:custDataLst>
          </p:nvPr>
        </p:nvSpPr>
        <p:spPr bwMode="auto">
          <a:xfrm>
            <a:off x="10005898" y="4821103"/>
            <a:ext cx="7791" cy="19476"/>
          </a:xfrm>
          <a:custGeom>
            <a:avLst/>
            <a:gdLst>
              <a:gd name="T0" fmla="*/ 0 w 13"/>
              <a:gd name="T1" fmla="*/ 15875 h 25"/>
              <a:gd name="T2" fmla="*/ 488 w 13"/>
              <a:gd name="T3" fmla="*/ 12065 h 25"/>
              <a:gd name="T4" fmla="*/ 1954 w 13"/>
              <a:gd name="T5" fmla="*/ 8255 h 25"/>
              <a:gd name="T6" fmla="*/ 3908 w 13"/>
              <a:gd name="T7" fmla="*/ 3810 h 25"/>
              <a:gd name="T8" fmla="*/ 6350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179" name="Line 179">
            <a:extLst>
              <a:ext uri="{FF2B5EF4-FFF2-40B4-BE49-F238E27FC236}">
                <a16:creationId xmlns:a16="http://schemas.microsoft.com/office/drawing/2014/main" id="{2383A540-82CC-B014-9EF5-A62B25FD8BC5}"/>
              </a:ext>
            </a:extLst>
          </p:cNvPr>
          <p:cNvSpPr>
            <a:spLocks noChangeShapeType="1"/>
          </p:cNvSpPr>
          <p:nvPr>
            <p:custDataLst>
              <p:tags r:id="rId106"/>
            </p:custDataLst>
          </p:nvPr>
        </p:nvSpPr>
        <p:spPr bwMode="auto">
          <a:xfrm flipV="1">
            <a:off x="10013688" y="4805521"/>
            <a:ext cx="0" cy="1558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 name="Freeform 180">
            <a:extLst>
              <a:ext uri="{FF2B5EF4-FFF2-40B4-BE49-F238E27FC236}">
                <a16:creationId xmlns:a16="http://schemas.microsoft.com/office/drawing/2014/main" id="{59F71FAC-4174-CE38-7C4E-09070321266B}"/>
              </a:ext>
            </a:extLst>
          </p:cNvPr>
          <p:cNvSpPr>
            <a:spLocks/>
          </p:cNvSpPr>
          <p:nvPr>
            <p:custDataLst>
              <p:tags r:id="rId107"/>
            </p:custDataLst>
          </p:nvPr>
        </p:nvSpPr>
        <p:spPr bwMode="auto">
          <a:xfrm>
            <a:off x="9957206" y="4723720"/>
            <a:ext cx="56482" cy="81801"/>
          </a:xfrm>
          <a:custGeom>
            <a:avLst/>
            <a:gdLst>
              <a:gd name="T0" fmla="*/ 46038 w 100"/>
              <a:gd name="T1" fmla="*/ 66675 h 123"/>
              <a:gd name="T2" fmla="*/ 41434 w 100"/>
              <a:gd name="T3" fmla="*/ 66133 h 123"/>
              <a:gd name="T4" fmla="*/ 34989 w 100"/>
              <a:gd name="T5" fmla="*/ 64507 h 123"/>
              <a:gd name="T6" fmla="*/ 27623 w 100"/>
              <a:gd name="T7" fmla="*/ 61796 h 123"/>
              <a:gd name="T8" fmla="*/ 19796 w 100"/>
              <a:gd name="T9" fmla="*/ 58002 h 123"/>
              <a:gd name="T10" fmla="*/ 15653 w 100"/>
              <a:gd name="T11" fmla="*/ 55834 h 123"/>
              <a:gd name="T12" fmla="*/ 12430 w 100"/>
              <a:gd name="T13" fmla="*/ 53665 h 123"/>
              <a:gd name="T14" fmla="*/ 9208 w 100"/>
              <a:gd name="T15" fmla="*/ 50955 h 123"/>
              <a:gd name="T16" fmla="*/ 5985 w 100"/>
              <a:gd name="T17" fmla="*/ 48245 h 123"/>
              <a:gd name="T18" fmla="*/ 3683 w 100"/>
              <a:gd name="T19" fmla="*/ 45534 h 123"/>
              <a:gd name="T20" fmla="*/ 1842 w 100"/>
              <a:gd name="T21" fmla="*/ 42824 h 123"/>
              <a:gd name="T22" fmla="*/ 460 w 100"/>
              <a:gd name="T23" fmla="*/ 39571 h 123"/>
              <a:gd name="T24" fmla="*/ 0 w 100"/>
              <a:gd name="T25" fmla="*/ 36861 h 123"/>
              <a:gd name="T26" fmla="*/ 921 w 100"/>
              <a:gd name="T27" fmla="*/ 29814 h 123"/>
              <a:gd name="T28" fmla="*/ 3223 w 100"/>
              <a:gd name="T29" fmla="*/ 19515 h 123"/>
              <a:gd name="T30" fmla="*/ 5064 w 100"/>
              <a:gd name="T31" fmla="*/ 9215 h 123"/>
              <a:gd name="T32" fmla="*/ 5985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181" name="Freeform 181">
            <a:extLst>
              <a:ext uri="{FF2B5EF4-FFF2-40B4-BE49-F238E27FC236}">
                <a16:creationId xmlns:a16="http://schemas.microsoft.com/office/drawing/2014/main" id="{359F761F-0B9C-B181-02E1-C6E5DAE0669B}"/>
              </a:ext>
            </a:extLst>
          </p:cNvPr>
          <p:cNvSpPr>
            <a:spLocks/>
          </p:cNvSpPr>
          <p:nvPr>
            <p:custDataLst>
              <p:tags r:id="rId108"/>
            </p:custDataLst>
          </p:nvPr>
        </p:nvSpPr>
        <p:spPr bwMode="auto">
          <a:xfrm>
            <a:off x="9974735" y="4653605"/>
            <a:ext cx="1947" cy="62325"/>
          </a:xfrm>
          <a:custGeom>
            <a:avLst/>
            <a:gdLst>
              <a:gd name="T0" fmla="*/ 1587 w 5"/>
              <a:gd name="T1" fmla="*/ 0 h 99"/>
              <a:gd name="T2" fmla="*/ 1270 w 5"/>
              <a:gd name="T3" fmla="*/ 17446 h 99"/>
              <a:gd name="T4" fmla="*/ 317 w 5"/>
              <a:gd name="T5" fmla="*/ 30275 h 99"/>
              <a:gd name="T6" fmla="*/ 0 w 5"/>
              <a:gd name="T7" fmla="*/ 35406 h 99"/>
              <a:gd name="T8" fmla="*/ 0 w 5"/>
              <a:gd name="T9" fmla="*/ 40024 h 99"/>
              <a:gd name="T10" fmla="*/ 635 w 5"/>
              <a:gd name="T11" fmla="*/ 44642 h 99"/>
              <a:gd name="T12" fmla="*/ 1587 w 5"/>
              <a:gd name="T13" fmla="*/ 50800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GB"/>
          </a:p>
        </p:txBody>
      </p:sp>
      <p:sp>
        <p:nvSpPr>
          <p:cNvPr id="182" name="Freeform 182">
            <a:extLst>
              <a:ext uri="{FF2B5EF4-FFF2-40B4-BE49-F238E27FC236}">
                <a16:creationId xmlns:a16="http://schemas.microsoft.com/office/drawing/2014/main" id="{E9DB5728-BA97-2D91-D373-2B45C2CD5E39}"/>
              </a:ext>
            </a:extLst>
          </p:cNvPr>
          <p:cNvSpPr>
            <a:spLocks/>
          </p:cNvSpPr>
          <p:nvPr>
            <p:custDataLst>
              <p:tags r:id="rId109"/>
            </p:custDataLst>
          </p:nvPr>
        </p:nvSpPr>
        <p:spPr bwMode="auto">
          <a:xfrm>
            <a:off x="9982526" y="4645815"/>
            <a:ext cx="9738" cy="44795"/>
          </a:xfrm>
          <a:custGeom>
            <a:avLst/>
            <a:gdLst>
              <a:gd name="T0" fmla="*/ 7937 w 14"/>
              <a:gd name="T1" fmla="*/ 0 h 68"/>
              <a:gd name="T2" fmla="*/ 4535 w 14"/>
              <a:gd name="T3" fmla="*/ 8591 h 68"/>
              <a:gd name="T4" fmla="*/ 2268 w 14"/>
              <a:gd name="T5" fmla="*/ 17719 h 68"/>
              <a:gd name="T6" fmla="*/ 1134 w 14"/>
              <a:gd name="T7" fmla="*/ 27921 h 68"/>
              <a:gd name="T8" fmla="*/ 0 w 14"/>
              <a:gd name="T9" fmla="*/ 3651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GB"/>
          </a:p>
        </p:txBody>
      </p:sp>
      <p:sp>
        <p:nvSpPr>
          <p:cNvPr id="183" name="Freeform 183">
            <a:extLst>
              <a:ext uri="{FF2B5EF4-FFF2-40B4-BE49-F238E27FC236}">
                <a16:creationId xmlns:a16="http://schemas.microsoft.com/office/drawing/2014/main" id="{8059944C-2560-C5ED-A4AF-81D79DDDBA97}"/>
              </a:ext>
            </a:extLst>
          </p:cNvPr>
          <p:cNvSpPr>
            <a:spLocks/>
          </p:cNvSpPr>
          <p:nvPr>
            <p:custDataLst>
              <p:tags r:id="rId110"/>
            </p:custDataLst>
          </p:nvPr>
        </p:nvSpPr>
        <p:spPr bwMode="auto">
          <a:xfrm>
            <a:off x="10002002" y="4622443"/>
            <a:ext cx="1947" cy="27267"/>
          </a:xfrm>
          <a:custGeom>
            <a:avLst/>
            <a:gdLst>
              <a:gd name="T0" fmla="*/ 0 w 1587"/>
              <a:gd name="T1" fmla="*/ 0 h 43"/>
              <a:gd name="T2" fmla="*/ 0 w 1587"/>
              <a:gd name="T3" fmla="*/ 6719 h 43"/>
              <a:gd name="T4" fmla="*/ 0 w 1587"/>
              <a:gd name="T5" fmla="*/ 13438 h 43"/>
              <a:gd name="T6" fmla="*/ 0 w 1587"/>
              <a:gd name="T7" fmla="*/ 19124 h 43"/>
              <a:gd name="T8" fmla="*/ 0 w 1587"/>
              <a:gd name="T9" fmla="*/ 22225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GB"/>
          </a:p>
        </p:txBody>
      </p:sp>
      <p:sp>
        <p:nvSpPr>
          <p:cNvPr id="184" name="Line 184">
            <a:extLst>
              <a:ext uri="{FF2B5EF4-FFF2-40B4-BE49-F238E27FC236}">
                <a16:creationId xmlns:a16="http://schemas.microsoft.com/office/drawing/2014/main" id="{CD516189-862F-EAF4-3D56-7524E3F553C4}"/>
              </a:ext>
            </a:extLst>
          </p:cNvPr>
          <p:cNvSpPr>
            <a:spLocks noChangeShapeType="1"/>
          </p:cNvSpPr>
          <p:nvPr>
            <p:custDataLst>
              <p:tags r:id="rId111"/>
            </p:custDataLst>
          </p:nvPr>
        </p:nvSpPr>
        <p:spPr bwMode="auto">
          <a:xfrm flipV="1">
            <a:off x="10002002" y="4645815"/>
            <a:ext cx="1947" cy="389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 name="Freeform 185">
            <a:extLst>
              <a:ext uri="{FF2B5EF4-FFF2-40B4-BE49-F238E27FC236}">
                <a16:creationId xmlns:a16="http://schemas.microsoft.com/office/drawing/2014/main" id="{E136F070-2030-412E-CFD5-500007A8EAAF}"/>
              </a:ext>
            </a:extLst>
          </p:cNvPr>
          <p:cNvSpPr>
            <a:spLocks/>
          </p:cNvSpPr>
          <p:nvPr>
            <p:custDataLst>
              <p:tags r:id="rId112"/>
            </p:custDataLst>
          </p:nvPr>
        </p:nvSpPr>
        <p:spPr bwMode="auto">
          <a:xfrm>
            <a:off x="9982526" y="4626338"/>
            <a:ext cx="1947" cy="19476"/>
          </a:xfrm>
          <a:custGeom>
            <a:avLst/>
            <a:gdLst>
              <a:gd name="T0" fmla="*/ 0 w 1587"/>
              <a:gd name="T1" fmla="*/ 15875 h 31"/>
              <a:gd name="T2" fmla="*/ 0 w 1587"/>
              <a:gd name="T3" fmla="*/ 11266 h 31"/>
              <a:gd name="T4" fmla="*/ 0 w 1587"/>
              <a:gd name="T5" fmla="*/ 7681 h 31"/>
              <a:gd name="T6" fmla="*/ 0 w 1587"/>
              <a:gd name="T7" fmla="*/ 409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186" name="Freeform 186">
            <a:extLst>
              <a:ext uri="{FF2B5EF4-FFF2-40B4-BE49-F238E27FC236}">
                <a16:creationId xmlns:a16="http://schemas.microsoft.com/office/drawing/2014/main" id="{8F5DE95E-9D28-66E6-F0F2-A1376F4197D9}"/>
              </a:ext>
            </a:extLst>
          </p:cNvPr>
          <p:cNvSpPr>
            <a:spLocks/>
          </p:cNvSpPr>
          <p:nvPr>
            <p:custDataLst>
              <p:tags r:id="rId113"/>
            </p:custDataLst>
          </p:nvPr>
        </p:nvSpPr>
        <p:spPr bwMode="auto">
          <a:xfrm>
            <a:off x="9639740" y="5839721"/>
            <a:ext cx="118806" cy="107121"/>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GB"/>
          </a:p>
        </p:txBody>
      </p:sp>
      <p:sp>
        <p:nvSpPr>
          <p:cNvPr id="187" name="Freeform 187">
            <a:extLst>
              <a:ext uri="{FF2B5EF4-FFF2-40B4-BE49-F238E27FC236}">
                <a16:creationId xmlns:a16="http://schemas.microsoft.com/office/drawing/2014/main" id="{00CE4408-FD7D-434A-9785-10FEC87375E7}"/>
              </a:ext>
            </a:extLst>
          </p:cNvPr>
          <p:cNvSpPr>
            <a:spLocks/>
          </p:cNvSpPr>
          <p:nvPr>
            <p:custDataLst>
              <p:tags r:id="rId114"/>
            </p:custDataLst>
          </p:nvPr>
        </p:nvSpPr>
        <p:spPr bwMode="auto">
          <a:xfrm>
            <a:off x="9809185" y="4881479"/>
            <a:ext cx="3895" cy="21425"/>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188" name="Freeform 188">
            <a:extLst>
              <a:ext uri="{FF2B5EF4-FFF2-40B4-BE49-F238E27FC236}">
                <a16:creationId xmlns:a16="http://schemas.microsoft.com/office/drawing/2014/main" id="{0D7405A9-085A-FA7C-FCA4-29281944F058}"/>
              </a:ext>
            </a:extLst>
          </p:cNvPr>
          <p:cNvSpPr>
            <a:spLocks/>
          </p:cNvSpPr>
          <p:nvPr>
            <p:custDataLst>
              <p:tags r:id="rId115"/>
            </p:custDataLst>
          </p:nvPr>
        </p:nvSpPr>
        <p:spPr bwMode="auto">
          <a:xfrm>
            <a:off x="9727384" y="4786045"/>
            <a:ext cx="19476" cy="19476"/>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GB"/>
          </a:p>
        </p:txBody>
      </p:sp>
      <p:sp>
        <p:nvSpPr>
          <p:cNvPr id="189" name="Freeform 189">
            <a:extLst>
              <a:ext uri="{FF2B5EF4-FFF2-40B4-BE49-F238E27FC236}">
                <a16:creationId xmlns:a16="http://schemas.microsoft.com/office/drawing/2014/main" id="{165D93B4-A3D0-477F-9A39-11E86DF9D96A}"/>
              </a:ext>
            </a:extLst>
          </p:cNvPr>
          <p:cNvSpPr>
            <a:spLocks/>
          </p:cNvSpPr>
          <p:nvPr>
            <p:custDataLst>
              <p:tags r:id="rId116"/>
            </p:custDataLst>
          </p:nvPr>
        </p:nvSpPr>
        <p:spPr bwMode="auto">
          <a:xfrm>
            <a:off x="9746860" y="4678924"/>
            <a:ext cx="3895" cy="11686"/>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GB"/>
          </a:p>
        </p:txBody>
      </p:sp>
      <p:sp>
        <p:nvSpPr>
          <p:cNvPr id="190" name="Freeform 190">
            <a:extLst>
              <a:ext uri="{FF2B5EF4-FFF2-40B4-BE49-F238E27FC236}">
                <a16:creationId xmlns:a16="http://schemas.microsoft.com/office/drawing/2014/main" id="{BFE28B97-EA91-C19D-B603-18B7D526A088}"/>
              </a:ext>
            </a:extLst>
          </p:cNvPr>
          <p:cNvSpPr>
            <a:spLocks/>
          </p:cNvSpPr>
          <p:nvPr>
            <p:custDataLst>
              <p:tags r:id="rId117"/>
            </p:custDataLst>
          </p:nvPr>
        </p:nvSpPr>
        <p:spPr bwMode="auto">
          <a:xfrm>
            <a:off x="9550149" y="4682819"/>
            <a:ext cx="44795" cy="27267"/>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GB"/>
          </a:p>
        </p:txBody>
      </p:sp>
      <p:sp>
        <p:nvSpPr>
          <p:cNvPr id="191" name="Freeform 191">
            <a:extLst>
              <a:ext uri="{FF2B5EF4-FFF2-40B4-BE49-F238E27FC236}">
                <a16:creationId xmlns:a16="http://schemas.microsoft.com/office/drawing/2014/main" id="{4A4F3121-26AE-C99E-2118-F6E027A09A51}"/>
              </a:ext>
            </a:extLst>
          </p:cNvPr>
          <p:cNvSpPr>
            <a:spLocks/>
          </p:cNvSpPr>
          <p:nvPr>
            <p:custDataLst>
              <p:tags r:id="rId118"/>
            </p:custDataLst>
          </p:nvPr>
        </p:nvSpPr>
        <p:spPr bwMode="auto">
          <a:xfrm>
            <a:off x="9850086" y="5251532"/>
            <a:ext cx="1947" cy="17529"/>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192" name="Freeform 192">
            <a:extLst>
              <a:ext uri="{FF2B5EF4-FFF2-40B4-BE49-F238E27FC236}">
                <a16:creationId xmlns:a16="http://schemas.microsoft.com/office/drawing/2014/main" id="{FE260614-111D-28B0-EECB-3D8F5C5A2928}"/>
              </a:ext>
            </a:extLst>
          </p:cNvPr>
          <p:cNvSpPr>
            <a:spLocks/>
          </p:cNvSpPr>
          <p:nvPr>
            <p:custDataLst>
              <p:tags r:id="rId119"/>
            </p:custDataLst>
          </p:nvPr>
        </p:nvSpPr>
        <p:spPr bwMode="auto">
          <a:xfrm>
            <a:off x="8913268" y="4645815"/>
            <a:ext cx="1250388" cy="1114053"/>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endParaRPr lang="en-GB"/>
          </a:p>
        </p:txBody>
      </p:sp>
      <p:sp>
        <p:nvSpPr>
          <p:cNvPr id="193" name="Freeform 193">
            <a:extLst>
              <a:ext uri="{FF2B5EF4-FFF2-40B4-BE49-F238E27FC236}">
                <a16:creationId xmlns:a16="http://schemas.microsoft.com/office/drawing/2014/main" id="{30057DA7-576F-99E9-DCCC-031BF749D551}"/>
              </a:ext>
            </a:extLst>
          </p:cNvPr>
          <p:cNvSpPr>
            <a:spLocks/>
          </p:cNvSpPr>
          <p:nvPr>
            <p:custDataLst>
              <p:tags r:id="rId120"/>
            </p:custDataLst>
          </p:nvPr>
        </p:nvSpPr>
        <p:spPr bwMode="auto">
          <a:xfrm>
            <a:off x="2149097" y="3009792"/>
            <a:ext cx="819958" cy="712838"/>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4" name="Freeform 194">
            <a:extLst>
              <a:ext uri="{FF2B5EF4-FFF2-40B4-BE49-F238E27FC236}">
                <a16:creationId xmlns:a16="http://schemas.microsoft.com/office/drawing/2014/main" id="{66D7D0F8-54F7-2E02-7800-CC3218D3D8F4}"/>
              </a:ext>
            </a:extLst>
          </p:cNvPr>
          <p:cNvSpPr>
            <a:spLocks/>
          </p:cNvSpPr>
          <p:nvPr>
            <p:custDataLst>
              <p:tags r:id="rId121"/>
            </p:custDataLst>
          </p:nvPr>
        </p:nvSpPr>
        <p:spPr bwMode="auto">
          <a:xfrm>
            <a:off x="3713055" y="5021709"/>
            <a:ext cx="259037" cy="325257"/>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 name="Freeform 195">
            <a:extLst>
              <a:ext uri="{FF2B5EF4-FFF2-40B4-BE49-F238E27FC236}">
                <a16:creationId xmlns:a16="http://schemas.microsoft.com/office/drawing/2014/main" id="{7DC028BD-7D98-1731-A143-B1692A41803C}"/>
              </a:ext>
            </a:extLst>
          </p:cNvPr>
          <p:cNvSpPr>
            <a:spLocks/>
          </p:cNvSpPr>
          <p:nvPr>
            <p:custDataLst>
              <p:tags r:id="rId122"/>
            </p:custDataLst>
          </p:nvPr>
        </p:nvSpPr>
        <p:spPr bwMode="auto">
          <a:xfrm>
            <a:off x="3921454" y="4045940"/>
            <a:ext cx="89592" cy="134387"/>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6" name="Freeform 196">
            <a:extLst>
              <a:ext uri="{FF2B5EF4-FFF2-40B4-BE49-F238E27FC236}">
                <a16:creationId xmlns:a16="http://schemas.microsoft.com/office/drawing/2014/main" id="{29F932F9-2791-5394-4069-6D8781803CC9}"/>
              </a:ext>
            </a:extLst>
          </p:cNvPr>
          <p:cNvSpPr>
            <a:spLocks/>
          </p:cNvSpPr>
          <p:nvPr>
            <p:custDataLst>
              <p:tags r:id="rId123"/>
            </p:custDataLst>
          </p:nvPr>
        </p:nvSpPr>
        <p:spPr bwMode="auto">
          <a:xfrm>
            <a:off x="3325474" y="3504494"/>
            <a:ext cx="85696" cy="72062"/>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GB"/>
          </a:p>
        </p:txBody>
      </p:sp>
      <p:sp>
        <p:nvSpPr>
          <p:cNvPr id="197" name="Freeform 197">
            <a:extLst>
              <a:ext uri="{FF2B5EF4-FFF2-40B4-BE49-F238E27FC236}">
                <a16:creationId xmlns:a16="http://schemas.microsoft.com/office/drawing/2014/main" id="{BC16DC6F-46BB-0E9B-697A-8C438552BD1A}"/>
              </a:ext>
            </a:extLst>
          </p:cNvPr>
          <p:cNvSpPr>
            <a:spLocks/>
          </p:cNvSpPr>
          <p:nvPr>
            <p:custDataLst>
              <p:tags r:id="rId124"/>
            </p:custDataLst>
          </p:nvPr>
        </p:nvSpPr>
        <p:spPr bwMode="auto">
          <a:xfrm>
            <a:off x="3775380" y="6392852"/>
            <a:ext cx="29215" cy="70115"/>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GB"/>
          </a:p>
        </p:txBody>
      </p:sp>
      <p:sp>
        <p:nvSpPr>
          <p:cNvPr id="198" name="Freeform 198">
            <a:extLst>
              <a:ext uri="{FF2B5EF4-FFF2-40B4-BE49-F238E27FC236}">
                <a16:creationId xmlns:a16="http://schemas.microsoft.com/office/drawing/2014/main" id="{CDF4B390-A041-0450-24AB-DFD1899F94D6}"/>
              </a:ext>
            </a:extLst>
          </p:cNvPr>
          <p:cNvSpPr>
            <a:spLocks/>
          </p:cNvSpPr>
          <p:nvPr>
            <p:custDataLst>
              <p:tags r:id="rId125"/>
            </p:custDataLst>
          </p:nvPr>
        </p:nvSpPr>
        <p:spPr bwMode="auto">
          <a:xfrm>
            <a:off x="3732532" y="6367533"/>
            <a:ext cx="42848" cy="72062"/>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199" name="Freeform 199">
            <a:extLst>
              <a:ext uri="{FF2B5EF4-FFF2-40B4-BE49-F238E27FC236}">
                <a16:creationId xmlns:a16="http://schemas.microsoft.com/office/drawing/2014/main" id="{937ABE1F-9EBF-CDB1-05BB-1FB476F8C8E8}"/>
              </a:ext>
            </a:extLst>
          </p:cNvPr>
          <p:cNvSpPr>
            <a:spLocks/>
          </p:cNvSpPr>
          <p:nvPr>
            <p:custDataLst>
              <p:tags r:id="rId126"/>
            </p:custDataLst>
          </p:nvPr>
        </p:nvSpPr>
        <p:spPr bwMode="auto">
          <a:xfrm>
            <a:off x="3732532" y="6342213"/>
            <a:ext cx="27267" cy="74011"/>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00" name="Freeform 200">
            <a:extLst>
              <a:ext uri="{FF2B5EF4-FFF2-40B4-BE49-F238E27FC236}">
                <a16:creationId xmlns:a16="http://schemas.microsoft.com/office/drawing/2014/main" id="{F8CA9504-E41D-05B3-A442-ED0D41C970AB}"/>
              </a:ext>
            </a:extLst>
          </p:cNvPr>
          <p:cNvSpPr>
            <a:spLocks/>
          </p:cNvSpPr>
          <p:nvPr>
            <p:custDataLst>
              <p:tags r:id="rId127"/>
            </p:custDataLst>
          </p:nvPr>
        </p:nvSpPr>
        <p:spPr bwMode="auto">
          <a:xfrm>
            <a:off x="3695527" y="6334422"/>
            <a:ext cx="31162" cy="74011"/>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GB"/>
          </a:p>
        </p:txBody>
      </p:sp>
      <p:sp>
        <p:nvSpPr>
          <p:cNvPr id="201" name="Freeform 201">
            <a:extLst>
              <a:ext uri="{FF2B5EF4-FFF2-40B4-BE49-F238E27FC236}">
                <a16:creationId xmlns:a16="http://schemas.microsoft.com/office/drawing/2014/main" id="{C2E38D0D-1954-0C21-CEE8-E5F29DF37835}"/>
              </a:ext>
            </a:extLst>
          </p:cNvPr>
          <p:cNvSpPr>
            <a:spLocks/>
          </p:cNvSpPr>
          <p:nvPr>
            <p:custDataLst>
              <p:tags r:id="rId128"/>
            </p:custDataLst>
          </p:nvPr>
        </p:nvSpPr>
        <p:spPr bwMode="auto">
          <a:xfrm>
            <a:off x="3664365" y="6322737"/>
            <a:ext cx="35058" cy="72063"/>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GB"/>
          </a:p>
        </p:txBody>
      </p:sp>
      <p:sp>
        <p:nvSpPr>
          <p:cNvPr id="202" name="Freeform 202">
            <a:extLst>
              <a:ext uri="{FF2B5EF4-FFF2-40B4-BE49-F238E27FC236}">
                <a16:creationId xmlns:a16="http://schemas.microsoft.com/office/drawing/2014/main" id="{11BE82BC-A6F5-7CCA-285A-52D0BE12DD53}"/>
              </a:ext>
            </a:extLst>
          </p:cNvPr>
          <p:cNvSpPr>
            <a:spLocks/>
          </p:cNvSpPr>
          <p:nvPr>
            <p:custDataLst>
              <p:tags r:id="rId129"/>
            </p:custDataLst>
          </p:nvPr>
        </p:nvSpPr>
        <p:spPr bwMode="auto">
          <a:xfrm>
            <a:off x="3635149" y="6307155"/>
            <a:ext cx="40901" cy="70115"/>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GB"/>
          </a:p>
        </p:txBody>
      </p:sp>
      <p:sp>
        <p:nvSpPr>
          <p:cNvPr id="203" name="Freeform 203">
            <a:extLst>
              <a:ext uri="{FF2B5EF4-FFF2-40B4-BE49-F238E27FC236}">
                <a16:creationId xmlns:a16="http://schemas.microsoft.com/office/drawing/2014/main" id="{41D60D8F-AD86-D220-057D-497549F79D9C}"/>
              </a:ext>
            </a:extLst>
          </p:cNvPr>
          <p:cNvSpPr>
            <a:spLocks/>
          </p:cNvSpPr>
          <p:nvPr>
            <p:custDataLst>
              <p:tags r:id="rId130"/>
            </p:custDataLst>
          </p:nvPr>
        </p:nvSpPr>
        <p:spPr bwMode="auto">
          <a:xfrm>
            <a:off x="3627359" y="6283784"/>
            <a:ext cx="37006" cy="70115"/>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GB"/>
          </a:p>
        </p:txBody>
      </p:sp>
      <p:sp>
        <p:nvSpPr>
          <p:cNvPr id="204" name="Freeform 204">
            <a:extLst>
              <a:ext uri="{FF2B5EF4-FFF2-40B4-BE49-F238E27FC236}">
                <a16:creationId xmlns:a16="http://schemas.microsoft.com/office/drawing/2014/main" id="{A26A96DF-158F-A99A-8C7C-06037E1F334C}"/>
              </a:ext>
            </a:extLst>
          </p:cNvPr>
          <p:cNvSpPr>
            <a:spLocks/>
          </p:cNvSpPr>
          <p:nvPr>
            <p:custDataLst>
              <p:tags r:id="rId131"/>
            </p:custDataLst>
          </p:nvPr>
        </p:nvSpPr>
        <p:spPr bwMode="auto">
          <a:xfrm>
            <a:off x="3504658" y="5903993"/>
            <a:ext cx="31162" cy="74011"/>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05" name="Freeform 205">
            <a:extLst>
              <a:ext uri="{FF2B5EF4-FFF2-40B4-BE49-F238E27FC236}">
                <a16:creationId xmlns:a16="http://schemas.microsoft.com/office/drawing/2014/main" id="{6F316513-421F-5FA6-69F0-65672A4D74DF}"/>
              </a:ext>
            </a:extLst>
          </p:cNvPr>
          <p:cNvSpPr>
            <a:spLocks/>
          </p:cNvSpPr>
          <p:nvPr>
            <p:custDataLst>
              <p:tags r:id="rId132"/>
            </p:custDataLst>
          </p:nvPr>
        </p:nvSpPr>
        <p:spPr bwMode="auto">
          <a:xfrm>
            <a:off x="3541663" y="6020852"/>
            <a:ext cx="21425" cy="66220"/>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GB"/>
          </a:p>
        </p:txBody>
      </p:sp>
      <p:sp>
        <p:nvSpPr>
          <p:cNvPr id="206" name="Freeform 206">
            <a:extLst>
              <a:ext uri="{FF2B5EF4-FFF2-40B4-BE49-F238E27FC236}">
                <a16:creationId xmlns:a16="http://schemas.microsoft.com/office/drawing/2014/main" id="{D577558A-052D-0038-488B-EFC743867D6C}"/>
              </a:ext>
            </a:extLst>
          </p:cNvPr>
          <p:cNvSpPr>
            <a:spLocks/>
          </p:cNvSpPr>
          <p:nvPr>
            <p:custDataLst>
              <p:tags r:id="rId133"/>
            </p:custDataLst>
          </p:nvPr>
        </p:nvSpPr>
        <p:spPr bwMode="auto">
          <a:xfrm>
            <a:off x="3547506" y="6048119"/>
            <a:ext cx="9738" cy="72062"/>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07" name="Freeform 207">
            <a:extLst>
              <a:ext uri="{FF2B5EF4-FFF2-40B4-BE49-F238E27FC236}">
                <a16:creationId xmlns:a16="http://schemas.microsoft.com/office/drawing/2014/main" id="{C65855BF-C864-108D-C066-5E50713E937C}"/>
              </a:ext>
            </a:extLst>
          </p:cNvPr>
          <p:cNvSpPr>
            <a:spLocks/>
          </p:cNvSpPr>
          <p:nvPr>
            <p:custDataLst>
              <p:tags r:id="rId134"/>
            </p:custDataLst>
          </p:nvPr>
        </p:nvSpPr>
        <p:spPr bwMode="auto">
          <a:xfrm>
            <a:off x="3565034" y="6124077"/>
            <a:ext cx="21425" cy="74011"/>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08" name="Freeform 208">
            <a:extLst>
              <a:ext uri="{FF2B5EF4-FFF2-40B4-BE49-F238E27FC236}">
                <a16:creationId xmlns:a16="http://schemas.microsoft.com/office/drawing/2014/main" id="{C20EE82E-1175-DFC5-AD6C-EE72C8349EB2}"/>
              </a:ext>
            </a:extLst>
          </p:cNvPr>
          <p:cNvSpPr>
            <a:spLocks/>
          </p:cNvSpPr>
          <p:nvPr>
            <p:custDataLst>
              <p:tags r:id="rId135"/>
            </p:custDataLst>
          </p:nvPr>
        </p:nvSpPr>
        <p:spPr bwMode="auto">
          <a:xfrm>
            <a:off x="3549453" y="6139658"/>
            <a:ext cx="33111" cy="72063"/>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GB"/>
          </a:p>
        </p:txBody>
      </p:sp>
      <p:sp>
        <p:nvSpPr>
          <p:cNvPr id="209" name="Freeform 209">
            <a:extLst>
              <a:ext uri="{FF2B5EF4-FFF2-40B4-BE49-F238E27FC236}">
                <a16:creationId xmlns:a16="http://schemas.microsoft.com/office/drawing/2014/main" id="{32DB3477-6DF0-432B-E355-B0B6115683BA}"/>
              </a:ext>
            </a:extLst>
          </p:cNvPr>
          <p:cNvSpPr>
            <a:spLocks/>
          </p:cNvSpPr>
          <p:nvPr>
            <p:custDataLst>
              <p:tags r:id="rId136"/>
            </p:custDataLst>
          </p:nvPr>
        </p:nvSpPr>
        <p:spPr bwMode="auto">
          <a:xfrm>
            <a:off x="3586459" y="6180559"/>
            <a:ext cx="13633" cy="72062"/>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GB"/>
          </a:p>
        </p:txBody>
      </p:sp>
      <p:sp>
        <p:nvSpPr>
          <p:cNvPr id="210" name="Freeform 210">
            <a:extLst>
              <a:ext uri="{FF2B5EF4-FFF2-40B4-BE49-F238E27FC236}">
                <a16:creationId xmlns:a16="http://schemas.microsoft.com/office/drawing/2014/main" id="{A4E99A73-B48F-938F-CF65-1F8C59DDFFB5}"/>
              </a:ext>
            </a:extLst>
          </p:cNvPr>
          <p:cNvSpPr>
            <a:spLocks/>
          </p:cNvSpPr>
          <p:nvPr>
            <p:custDataLst>
              <p:tags r:id="rId137"/>
            </p:custDataLst>
          </p:nvPr>
        </p:nvSpPr>
        <p:spPr bwMode="auto">
          <a:xfrm>
            <a:off x="3582564" y="6221459"/>
            <a:ext cx="25319" cy="68168"/>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GB"/>
          </a:p>
        </p:txBody>
      </p:sp>
      <p:sp>
        <p:nvSpPr>
          <p:cNvPr id="211" name="Freeform 211">
            <a:extLst>
              <a:ext uri="{FF2B5EF4-FFF2-40B4-BE49-F238E27FC236}">
                <a16:creationId xmlns:a16="http://schemas.microsoft.com/office/drawing/2014/main" id="{D3858A00-10D9-279E-A171-93E30B42EFFE}"/>
              </a:ext>
            </a:extLst>
          </p:cNvPr>
          <p:cNvSpPr>
            <a:spLocks/>
          </p:cNvSpPr>
          <p:nvPr>
            <p:custDataLst>
              <p:tags r:id="rId138"/>
            </p:custDataLst>
          </p:nvPr>
        </p:nvSpPr>
        <p:spPr bwMode="auto">
          <a:xfrm>
            <a:off x="3611778" y="6238988"/>
            <a:ext cx="21425" cy="70115"/>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GB"/>
          </a:p>
        </p:txBody>
      </p:sp>
      <p:sp>
        <p:nvSpPr>
          <p:cNvPr id="212" name="Freeform 212">
            <a:extLst>
              <a:ext uri="{FF2B5EF4-FFF2-40B4-BE49-F238E27FC236}">
                <a16:creationId xmlns:a16="http://schemas.microsoft.com/office/drawing/2014/main" id="{3B179A12-58C3-6E6E-6CF2-1DF4BA932921}"/>
              </a:ext>
            </a:extLst>
          </p:cNvPr>
          <p:cNvSpPr>
            <a:spLocks/>
          </p:cNvSpPr>
          <p:nvPr>
            <p:custDataLst>
              <p:tags r:id="rId139"/>
            </p:custDataLst>
          </p:nvPr>
        </p:nvSpPr>
        <p:spPr bwMode="auto">
          <a:xfrm>
            <a:off x="3613726" y="6274046"/>
            <a:ext cx="7791" cy="70115"/>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3" name="Freeform 213">
            <a:extLst>
              <a:ext uri="{FF2B5EF4-FFF2-40B4-BE49-F238E27FC236}">
                <a16:creationId xmlns:a16="http://schemas.microsoft.com/office/drawing/2014/main" id="{453B713B-EEB4-C778-75FA-2FD2FBF22ED5}"/>
              </a:ext>
            </a:extLst>
          </p:cNvPr>
          <p:cNvSpPr>
            <a:spLocks/>
          </p:cNvSpPr>
          <p:nvPr>
            <p:custDataLst>
              <p:tags r:id="rId140"/>
            </p:custDataLst>
          </p:nvPr>
        </p:nvSpPr>
        <p:spPr bwMode="auto">
          <a:xfrm>
            <a:off x="3705265" y="6359742"/>
            <a:ext cx="42848" cy="70115"/>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GB"/>
          </a:p>
        </p:txBody>
      </p:sp>
      <p:sp>
        <p:nvSpPr>
          <p:cNvPr id="214" name="Freeform 214">
            <a:extLst>
              <a:ext uri="{FF2B5EF4-FFF2-40B4-BE49-F238E27FC236}">
                <a16:creationId xmlns:a16="http://schemas.microsoft.com/office/drawing/2014/main" id="{845E2303-8837-B5F8-C99B-08BE6B7418FD}"/>
              </a:ext>
            </a:extLst>
          </p:cNvPr>
          <p:cNvSpPr>
            <a:spLocks/>
          </p:cNvSpPr>
          <p:nvPr>
            <p:custDataLst>
              <p:tags r:id="rId141"/>
            </p:custDataLst>
          </p:nvPr>
        </p:nvSpPr>
        <p:spPr bwMode="auto">
          <a:xfrm>
            <a:off x="3752008" y="6287679"/>
            <a:ext cx="151916" cy="122702"/>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GB"/>
          </a:p>
        </p:txBody>
      </p:sp>
      <p:sp>
        <p:nvSpPr>
          <p:cNvPr id="215" name="Freeform 215">
            <a:extLst>
              <a:ext uri="{FF2B5EF4-FFF2-40B4-BE49-F238E27FC236}">
                <a16:creationId xmlns:a16="http://schemas.microsoft.com/office/drawing/2014/main" id="{21D9F1F4-34CA-9D6E-87D4-8B9AA9BEABFE}"/>
              </a:ext>
            </a:extLst>
          </p:cNvPr>
          <p:cNvSpPr>
            <a:spLocks/>
          </p:cNvSpPr>
          <p:nvPr>
            <p:custDataLst>
              <p:tags r:id="rId142"/>
            </p:custDataLst>
          </p:nvPr>
        </p:nvSpPr>
        <p:spPr bwMode="auto">
          <a:xfrm>
            <a:off x="3202772" y="3547343"/>
            <a:ext cx="64273" cy="72062"/>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16" name="Freeform 216">
            <a:extLst>
              <a:ext uri="{FF2B5EF4-FFF2-40B4-BE49-F238E27FC236}">
                <a16:creationId xmlns:a16="http://schemas.microsoft.com/office/drawing/2014/main" id="{0663FAEE-ED43-FA52-147C-2BA0E0155A50}"/>
              </a:ext>
            </a:extLst>
          </p:cNvPr>
          <p:cNvSpPr>
            <a:spLocks/>
          </p:cNvSpPr>
          <p:nvPr>
            <p:custDataLst>
              <p:tags r:id="rId143"/>
            </p:custDataLst>
          </p:nvPr>
        </p:nvSpPr>
        <p:spPr bwMode="auto">
          <a:xfrm>
            <a:off x="3027484" y="3377897"/>
            <a:ext cx="307728" cy="134388"/>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GB"/>
          </a:p>
        </p:txBody>
      </p:sp>
      <p:sp>
        <p:nvSpPr>
          <p:cNvPr id="217" name="Freeform 217">
            <a:extLst>
              <a:ext uri="{FF2B5EF4-FFF2-40B4-BE49-F238E27FC236}">
                <a16:creationId xmlns:a16="http://schemas.microsoft.com/office/drawing/2014/main" id="{78E1B62C-DBE9-C121-56A6-FF8046A63EB3}"/>
              </a:ext>
            </a:extLst>
          </p:cNvPr>
          <p:cNvSpPr>
            <a:spLocks/>
          </p:cNvSpPr>
          <p:nvPr>
            <p:custDataLst>
              <p:tags r:id="rId144"/>
            </p:custDataLst>
          </p:nvPr>
        </p:nvSpPr>
        <p:spPr bwMode="auto">
          <a:xfrm>
            <a:off x="3401432" y="3504494"/>
            <a:ext cx="109068" cy="85696"/>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GB"/>
          </a:p>
        </p:txBody>
      </p:sp>
      <p:sp>
        <p:nvSpPr>
          <p:cNvPr id="218" name="Freeform 218">
            <a:extLst>
              <a:ext uri="{FF2B5EF4-FFF2-40B4-BE49-F238E27FC236}">
                <a16:creationId xmlns:a16="http://schemas.microsoft.com/office/drawing/2014/main" id="{ED561600-80C2-236A-9F35-8C19FA8CC8E7}"/>
              </a:ext>
            </a:extLst>
          </p:cNvPr>
          <p:cNvSpPr>
            <a:spLocks/>
          </p:cNvSpPr>
          <p:nvPr>
            <p:custDataLst>
              <p:tags r:id="rId145"/>
            </p:custDataLst>
          </p:nvPr>
        </p:nvSpPr>
        <p:spPr bwMode="auto">
          <a:xfrm>
            <a:off x="2871673" y="3578505"/>
            <a:ext cx="40901" cy="103225"/>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9" name="Freeform 219">
            <a:extLst>
              <a:ext uri="{FF2B5EF4-FFF2-40B4-BE49-F238E27FC236}">
                <a16:creationId xmlns:a16="http://schemas.microsoft.com/office/drawing/2014/main" id="{DBA9548E-D8D3-658E-B1EB-2E659FB8345C}"/>
              </a:ext>
            </a:extLst>
          </p:cNvPr>
          <p:cNvSpPr>
            <a:spLocks/>
          </p:cNvSpPr>
          <p:nvPr>
            <p:custDataLst>
              <p:tags r:id="rId146"/>
            </p:custDataLst>
          </p:nvPr>
        </p:nvSpPr>
        <p:spPr bwMode="auto">
          <a:xfrm>
            <a:off x="2774290" y="3578505"/>
            <a:ext cx="114912" cy="179183"/>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0" name="Freeform 220">
            <a:extLst>
              <a:ext uri="{FF2B5EF4-FFF2-40B4-BE49-F238E27FC236}">
                <a16:creationId xmlns:a16="http://schemas.microsoft.com/office/drawing/2014/main" id="{CFCAED39-6466-D197-1F17-B0765EDDACF7}"/>
              </a:ext>
            </a:extLst>
          </p:cNvPr>
          <p:cNvSpPr>
            <a:spLocks/>
          </p:cNvSpPr>
          <p:nvPr>
            <p:custDataLst>
              <p:tags r:id="rId147"/>
            </p:custDataLst>
          </p:nvPr>
        </p:nvSpPr>
        <p:spPr bwMode="auto">
          <a:xfrm>
            <a:off x="2832720" y="3714840"/>
            <a:ext cx="87645" cy="70115"/>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 name="Freeform 221">
            <a:extLst>
              <a:ext uri="{FF2B5EF4-FFF2-40B4-BE49-F238E27FC236}">
                <a16:creationId xmlns:a16="http://schemas.microsoft.com/office/drawing/2014/main" id="{810EAEB1-2911-EBCE-F239-3A23B0CF196E}"/>
              </a:ext>
            </a:extLst>
          </p:cNvPr>
          <p:cNvSpPr>
            <a:spLocks/>
          </p:cNvSpPr>
          <p:nvPr>
            <p:custDataLst>
              <p:tags r:id="rId148"/>
            </p:custDataLst>
          </p:nvPr>
        </p:nvSpPr>
        <p:spPr bwMode="auto">
          <a:xfrm>
            <a:off x="2871673" y="3668097"/>
            <a:ext cx="175288" cy="107120"/>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2" name="Freeform 222">
            <a:extLst>
              <a:ext uri="{FF2B5EF4-FFF2-40B4-BE49-F238E27FC236}">
                <a16:creationId xmlns:a16="http://schemas.microsoft.com/office/drawing/2014/main" id="{BB845A62-EFFF-1E1E-10EA-57B1DA3AB5D3}"/>
              </a:ext>
            </a:extLst>
          </p:cNvPr>
          <p:cNvSpPr>
            <a:spLocks/>
          </p:cNvSpPr>
          <p:nvPr>
            <p:custDataLst>
              <p:tags r:id="rId149"/>
            </p:custDataLst>
          </p:nvPr>
        </p:nvSpPr>
        <p:spPr bwMode="auto">
          <a:xfrm>
            <a:off x="2893097" y="3705101"/>
            <a:ext cx="153863" cy="149969"/>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3" name="Freeform 223">
            <a:extLst>
              <a:ext uri="{FF2B5EF4-FFF2-40B4-BE49-F238E27FC236}">
                <a16:creationId xmlns:a16="http://schemas.microsoft.com/office/drawing/2014/main" id="{9944E0F2-9392-4A38-9CF8-1AC4AB1D7999}"/>
              </a:ext>
            </a:extLst>
          </p:cNvPr>
          <p:cNvSpPr>
            <a:spLocks/>
          </p:cNvSpPr>
          <p:nvPr>
            <p:custDataLst>
              <p:tags r:id="rId150"/>
            </p:custDataLst>
          </p:nvPr>
        </p:nvSpPr>
        <p:spPr bwMode="auto">
          <a:xfrm>
            <a:off x="2955422" y="3843385"/>
            <a:ext cx="103225" cy="122701"/>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4" name="Freeform 224">
            <a:extLst>
              <a:ext uri="{FF2B5EF4-FFF2-40B4-BE49-F238E27FC236}">
                <a16:creationId xmlns:a16="http://schemas.microsoft.com/office/drawing/2014/main" id="{163D52A6-FB62-0548-012E-A0306B510B79}"/>
              </a:ext>
            </a:extLst>
          </p:cNvPr>
          <p:cNvSpPr>
            <a:spLocks/>
          </p:cNvSpPr>
          <p:nvPr>
            <p:custDataLst>
              <p:tags r:id="rId151"/>
            </p:custDataLst>
          </p:nvPr>
        </p:nvSpPr>
        <p:spPr bwMode="auto">
          <a:xfrm>
            <a:off x="3054751" y="3909605"/>
            <a:ext cx="175288" cy="97382"/>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5" name="Freeform 225">
            <a:extLst>
              <a:ext uri="{FF2B5EF4-FFF2-40B4-BE49-F238E27FC236}">
                <a16:creationId xmlns:a16="http://schemas.microsoft.com/office/drawing/2014/main" id="{86C736C0-688B-2CCD-52F4-E12B1A1E3D29}"/>
              </a:ext>
            </a:extLst>
          </p:cNvPr>
          <p:cNvSpPr>
            <a:spLocks/>
          </p:cNvSpPr>
          <p:nvPr>
            <p:custDataLst>
              <p:tags r:id="rId152"/>
            </p:custDataLst>
          </p:nvPr>
        </p:nvSpPr>
        <p:spPr bwMode="auto">
          <a:xfrm>
            <a:off x="3890292" y="5448244"/>
            <a:ext cx="163602" cy="190869"/>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6" name="Freeform 226">
            <a:extLst>
              <a:ext uri="{FF2B5EF4-FFF2-40B4-BE49-F238E27FC236}">
                <a16:creationId xmlns:a16="http://schemas.microsoft.com/office/drawing/2014/main" id="{18166C0C-DE0C-6EC3-9F3E-BCDACEF05BE2}"/>
              </a:ext>
            </a:extLst>
          </p:cNvPr>
          <p:cNvSpPr>
            <a:spLocks/>
          </p:cNvSpPr>
          <p:nvPr>
            <p:custDataLst>
              <p:tags r:id="rId153"/>
            </p:custDataLst>
          </p:nvPr>
        </p:nvSpPr>
        <p:spPr bwMode="auto">
          <a:xfrm>
            <a:off x="5787298" y="1297812"/>
            <a:ext cx="290199" cy="112963"/>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 name="Freeform 227">
            <a:extLst>
              <a:ext uri="{FF2B5EF4-FFF2-40B4-BE49-F238E27FC236}">
                <a16:creationId xmlns:a16="http://schemas.microsoft.com/office/drawing/2014/main" id="{7BFE7F0A-BFD8-34A2-2423-85A952D12270}"/>
              </a:ext>
            </a:extLst>
          </p:cNvPr>
          <p:cNvSpPr>
            <a:spLocks/>
          </p:cNvSpPr>
          <p:nvPr>
            <p:custDataLst>
              <p:tags r:id="rId154"/>
            </p:custDataLst>
          </p:nvPr>
        </p:nvSpPr>
        <p:spPr bwMode="auto">
          <a:xfrm>
            <a:off x="5697706" y="1580221"/>
            <a:ext cx="551183" cy="444063"/>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blipFill dpi="0" rotWithShape="1">
            <a:blip r:embed="rId393" cstate="email">
              <a:extLst>
                <a:ext uri="{28A0092B-C50C-407E-A947-70E740481C1C}">
                  <a14:useLocalDpi xmlns:a14="http://schemas.microsoft.com/office/drawing/2010/main"/>
                </a:ext>
                <a:ext uri="{837473B0-CC2E-450A-ABE3-18F120FF3D39}">
                  <a1611:picAttrSrcUrl xmlns:a1611="http://schemas.microsoft.com/office/drawing/2016/11/main" r:id="rId394"/>
                </a:ext>
              </a:extLst>
            </a:blip>
            <a:srcRect/>
            <a:stretch>
              <a:fillRect/>
            </a:stretch>
          </a:blipFill>
          <a:ln w="9525" cap="flat" cmpd="sng">
            <a:solidFill>
              <a:srgbClr val="FFFFFF"/>
            </a:solidFill>
            <a:prstDash val="solid"/>
            <a:round/>
            <a:headEnd type="none" w="med" len="med"/>
            <a:tailEnd type="none" w="med" len="med"/>
          </a:ln>
          <a:effectLst/>
        </p:spPr>
        <p:txBody>
          <a:bodyPr/>
          <a:lstStyle/>
          <a:p>
            <a:endParaRPr lang="en-GB"/>
          </a:p>
        </p:txBody>
      </p:sp>
      <p:sp>
        <p:nvSpPr>
          <p:cNvPr id="228" name="Freeform 228">
            <a:extLst>
              <a:ext uri="{FF2B5EF4-FFF2-40B4-BE49-F238E27FC236}">
                <a16:creationId xmlns:a16="http://schemas.microsoft.com/office/drawing/2014/main" id="{B2F99BF9-3D36-40F3-B5F7-4D5E7021FE94}"/>
              </a:ext>
            </a:extLst>
          </p:cNvPr>
          <p:cNvSpPr>
            <a:spLocks/>
          </p:cNvSpPr>
          <p:nvPr>
            <p:custDataLst>
              <p:tags r:id="rId155"/>
            </p:custDataLst>
          </p:nvPr>
        </p:nvSpPr>
        <p:spPr bwMode="auto">
          <a:xfrm>
            <a:off x="6114502" y="2612473"/>
            <a:ext cx="60376" cy="111015"/>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endParaRPr lang="en-GB"/>
          </a:p>
        </p:txBody>
      </p:sp>
      <p:sp>
        <p:nvSpPr>
          <p:cNvPr id="229" name="Freeform 229">
            <a:extLst>
              <a:ext uri="{FF2B5EF4-FFF2-40B4-BE49-F238E27FC236}">
                <a16:creationId xmlns:a16="http://schemas.microsoft.com/office/drawing/2014/main" id="{981A58FC-3066-564F-9A9D-832648D3B93C}"/>
              </a:ext>
            </a:extLst>
          </p:cNvPr>
          <p:cNvSpPr>
            <a:spLocks/>
          </p:cNvSpPr>
          <p:nvPr>
            <p:custDataLst>
              <p:tags r:id="rId156"/>
            </p:custDataLst>
          </p:nvPr>
        </p:nvSpPr>
        <p:spPr bwMode="auto">
          <a:xfrm>
            <a:off x="5756136" y="2415760"/>
            <a:ext cx="103225" cy="72063"/>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0" name="Freeform 230">
            <a:extLst>
              <a:ext uri="{FF2B5EF4-FFF2-40B4-BE49-F238E27FC236}">
                <a16:creationId xmlns:a16="http://schemas.microsoft.com/office/drawing/2014/main" id="{744886FF-87C3-A9B6-A58A-4561E38D2D1A}"/>
              </a:ext>
            </a:extLst>
          </p:cNvPr>
          <p:cNvSpPr>
            <a:spLocks/>
          </p:cNvSpPr>
          <p:nvPr>
            <p:custDataLst>
              <p:tags r:id="rId157"/>
            </p:custDataLst>
          </p:nvPr>
        </p:nvSpPr>
        <p:spPr bwMode="auto">
          <a:xfrm>
            <a:off x="5680177" y="2193728"/>
            <a:ext cx="103226" cy="89592"/>
          </a:xfrm>
          <a:custGeom>
            <a:avLst/>
            <a:gdLst>
              <a:gd name="T0" fmla="*/ 0 w 186"/>
              <a:gd name="T1" fmla="*/ 57597 h 142"/>
              <a:gd name="T2" fmla="*/ 905 w 186"/>
              <a:gd name="T3" fmla="*/ 59654 h 142"/>
              <a:gd name="T4" fmla="*/ 1357 w 186"/>
              <a:gd name="T5" fmla="*/ 55026 h 142"/>
              <a:gd name="T6" fmla="*/ 1357 w 186"/>
              <a:gd name="T7" fmla="*/ 47826 h 142"/>
              <a:gd name="T8" fmla="*/ 4071 w 186"/>
              <a:gd name="T9" fmla="*/ 42169 h 142"/>
              <a:gd name="T10" fmla="*/ 7690 w 186"/>
              <a:gd name="T11" fmla="*/ 35484 h 142"/>
              <a:gd name="T12" fmla="*/ 9047 w 186"/>
              <a:gd name="T13" fmla="*/ 28799 h 142"/>
              <a:gd name="T14" fmla="*/ 10404 w 186"/>
              <a:gd name="T15" fmla="*/ 23656 h 142"/>
              <a:gd name="T16" fmla="*/ 12666 w 186"/>
              <a:gd name="T17" fmla="*/ 19028 h 142"/>
              <a:gd name="T18" fmla="*/ 15832 w 186"/>
              <a:gd name="T19" fmla="*/ 16456 h 142"/>
              <a:gd name="T20" fmla="*/ 18547 w 186"/>
              <a:gd name="T21" fmla="*/ 19542 h 142"/>
              <a:gd name="T22" fmla="*/ 19451 w 186"/>
              <a:gd name="T23" fmla="*/ 25199 h 142"/>
              <a:gd name="T24" fmla="*/ 21261 w 186"/>
              <a:gd name="T25" fmla="*/ 29827 h 142"/>
              <a:gd name="T26" fmla="*/ 24880 w 186"/>
              <a:gd name="T27" fmla="*/ 33427 h 142"/>
              <a:gd name="T28" fmla="*/ 39355 w 186"/>
              <a:gd name="T29" fmla="*/ 34455 h 142"/>
              <a:gd name="T30" fmla="*/ 35736 w 186"/>
              <a:gd name="T31" fmla="*/ 21085 h 142"/>
              <a:gd name="T32" fmla="*/ 31212 w 186"/>
              <a:gd name="T33" fmla="*/ 18513 h 142"/>
              <a:gd name="T34" fmla="*/ 28498 w 186"/>
              <a:gd name="T35" fmla="*/ 15428 h 142"/>
              <a:gd name="T36" fmla="*/ 27594 w 186"/>
              <a:gd name="T37" fmla="*/ 11828 h 142"/>
              <a:gd name="T38" fmla="*/ 31665 w 186"/>
              <a:gd name="T39" fmla="*/ 8742 h 142"/>
              <a:gd name="T40" fmla="*/ 39355 w 186"/>
              <a:gd name="T41" fmla="*/ 7200 h 142"/>
              <a:gd name="T42" fmla="*/ 44331 w 186"/>
              <a:gd name="T43" fmla="*/ 5143 h 142"/>
              <a:gd name="T44" fmla="*/ 50211 w 186"/>
              <a:gd name="T45" fmla="*/ 3086 h 142"/>
              <a:gd name="T46" fmla="*/ 58806 w 186"/>
              <a:gd name="T47" fmla="*/ 1543 h 142"/>
              <a:gd name="T48" fmla="*/ 66496 w 186"/>
              <a:gd name="T49" fmla="*/ 514 h 142"/>
              <a:gd name="T50" fmla="*/ 71924 w 186"/>
              <a:gd name="T51" fmla="*/ 1029 h 142"/>
              <a:gd name="T52" fmla="*/ 79614 w 186"/>
              <a:gd name="T53" fmla="*/ 514 h 142"/>
              <a:gd name="T54" fmla="*/ 82781 w 186"/>
              <a:gd name="T55" fmla="*/ 5143 h 142"/>
              <a:gd name="T56" fmla="*/ 80519 w 186"/>
              <a:gd name="T57" fmla="*/ 13371 h 142"/>
              <a:gd name="T58" fmla="*/ 76448 w 186"/>
              <a:gd name="T59" fmla="*/ 20570 h 142"/>
              <a:gd name="T60" fmla="*/ 71924 w 186"/>
              <a:gd name="T61" fmla="*/ 26227 h 142"/>
              <a:gd name="T62" fmla="*/ 70115 w 186"/>
              <a:gd name="T63" fmla="*/ 32398 h 142"/>
              <a:gd name="T64" fmla="*/ 69210 w 186"/>
              <a:gd name="T65" fmla="*/ 39084 h 142"/>
              <a:gd name="T66" fmla="*/ 54283 w 186"/>
              <a:gd name="T67" fmla="*/ 73025 h 142"/>
              <a:gd name="T68" fmla="*/ 36188 w 186"/>
              <a:gd name="T69" fmla="*/ 62740 h 142"/>
              <a:gd name="T70" fmla="*/ 15832 w 186"/>
              <a:gd name="T71" fmla="*/ 60168 h 142"/>
              <a:gd name="T72" fmla="*/ 3619 w 186"/>
              <a:gd name="T73" fmla="*/ 5811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blipFill dpi="0" rotWithShape="1">
            <a:blip r:embed="rId395" cstate="email">
              <a:extLst>
                <a:ext uri="{28A0092B-C50C-407E-A947-70E740481C1C}">
                  <a14:useLocalDpi xmlns:a14="http://schemas.microsoft.com/office/drawing/2010/main"/>
                </a:ext>
                <a:ext uri="{837473B0-CC2E-450A-ABE3-18F120FF3D39}">
                  <a1611:picAttrSrcUrl xmlns:a1611="http://schemas.microsoft.com/office/drawing/2016/11/main" r:id="rId396"/>
                </a:ext>
              </a:extLst>
            </a:blip>
            <a:srcRect/>
            <a:stretch>
              <a:fillRect/>
            </a:stretch>
          </a:blipFill>
          <a:ln w="9525" cap="flat" cmpd="sng">
            <a:solidFill>
              <a:srgbClr val="FFFFFF"/>
            </a:solidFill>
            <a:prstDash val="solid"/>
            <a:round/>
            <a:headEnd type="none" w="med" len="med"/>
            <a:tailEnd type="none" w="med" len="med"/>
          </a:ln>
          <a:effectLst/>
        </p:spPr>
        <p:txBody>
          <a:bodyPr/>
          <a:lstStyle/>
          <a:p>
            <a:endParaRPr lang="en-GB"/>
          </a:p>
        </p:txBody>
      </p:sp>
      <p:sp>
        <p:nvSpPr>
          <p:cNvPr id="231" name="Freeform 231">
            <a:extLst>
              <a:ext uri="{FF2B5EF4-FFF2-40B4-BE49-F238E27FC236}">
                <a16:creationId xmlns:a16="http://schemas.microsoft.com/office/drawing/2014/main" id="{0BE831AF-4BAE-9123-B0A8-D9C4E9EF227A}"/>
              </a:ext>
            </a:extLst>
          </p:cNvPr>
          <p:cNvSpPr>
            <a:spLocks/>
          </p:cNvSpPr>
          <p:nvPr>
            <p:custDataLst>
              <p:tags r:id="rId158"/>
            </p:custDataLst>
          </p:nvPr>
        </p:nvSpPr>
        <p:spPr bwMode="auto">
          <a:xfrm>
            <a:off x="5656805" y="2271634"/>
            <a:ext cx="103226" cy="70115"/>
          </a:xfrm>
          <a:custGeom>
            <a:avLst/>
            <a:gdLst>
              <a:gd name="T0" fmla="*/ 84138 w 192"/>
              <a:gd name="T1" fmla="*/ 33201 h 105"/>
              <a:gd name="T2" fmla="*/ 82823 w 192"/>
              <a:gd name="T3" fmla="*/ 33746 h 105"/>
              <a:gd name="T4" fmla="*/ 80632 w 192"/>
              <a:gd name="T5" fmla="*/ 34290 h 105"/>
              <a:gd name="T6" fmla="*/ 78879 w 192"/>
              <a:gd name="T7" fmla="*/ 34834 h 105"/>
              <a:gd name="T8" fmla="*/ 77565 w 192"/>
              <a:gd name="T9" fmla="*/ 36467 h 105"/>
              <a:gd name="T10" fmla="*/ 73621 w 192"/>
              <a:gd name="T11" fmla="*/ 39189 h 105"/>
              <a:gd name="T12" fmla="*/ 70115 w 192"/>
              <a:gd name="T13" fmla="*/ 42999 h 105"/>
              <a:gd name="T14" fmla="*/ 67486 w 192"/>
              <a:gd name="T15" fmla="*/ 46809 h 105"/>
              <a:gd name="T16" fmla="*/ 64418 w 192"/>
              <a:gd name="T17" fmla="*/ 50619 h 105"/>
              <a:gd name="T18" fmla="*/ 62665 w 192"/>
              <a:gd name="T19" fmla="*/ 53884 h 105"/>
              <a:gd name="T20" fmla="*/ 60912 w 192"/>
              <a:gd name="T21" fmla="*/ 57150 h 105"/>
              <a:gd name="T22" fmla="*/ 52586 w 192"/>
              <a:gd name="T23" fmla="*/ 52796 h 105"/>
              <a:gd name="T24" fmla="*/ 44698 w 192"/>
              <a:gd name="T25" fmla="*/ 48441 h 105"/>
              <a:gd name="T26" fmla="*/ 37687 w 192"/>
              <a:gd name="T27" fmla="*/ 43543 h 105"/>
              <a:gd name="T28" fmla="*/ 30237 w 192"/>
              <a:gd name="T29" fmla="*/ 38644 h 105"/>
              <a:gd name="T30" fmla="*/ 23226 w 192"/>
              <a:gd name="T31" fmla="*/ 33201 h 105"/>
              <a:gd name="T32" fmla="*/ 15776 w 192"/>
              <a:gd name="T33" fmla="*/ 28847 h 105"/>
              <a:gd name="T34" fmla="*/ 8326 w 192"/>
              <a:gd name="T35" fmla="*/ 23949 h 105"/>
              <a:gd name="T36" fmla="*/ 0 w 192"/>
              <a:gd name="T37" fmla="*/ 20139 h 105"/>
              <a:gd name="T38" fmla="*/ 0 w 192"/>
              <a:gd name="T39" fmla="*/ 7076 h 105"/>
              <a:gd name="T40" fmla="*/ 3068 w 192"/>
              <a:gd name="T41" fmla="*/ 3810 h 105"/>
              <a:gd name="T42" fmla="*/ 7012 w 192"/>
              <a:gd name="T43" fmla="*/ 2177 h 105"/>
              <a:gd name="T44" fmla="*/ 12708 w 192"/>
              <a:gd name="T45" fmla="*/ 544 h 105"/>
              <a:gd name="T46" fmla="*/ 17529 w 192"/>
              <a:gd name="T47" fmla="*/ 0 h 105"/>
              <a:gd name="T48" fmla="*/ 26293 w 192"/>
              <a:gd name="T49" fmla="*/ 1089 h 105"/>
              <a:gd name="T50" fmla="*/ 40754 w 192"/>
              <a:gd name="T51" fmla="*/ 2721 h 105"/>
              <a:gd name="T52" fmla="*/ 48642 w 192"/>
              <a:gd name="T53" fmla="*/ 3810 h 105"/>
              <a:gd name="T54" fmla="*/ 56092 w 192"/>
              <a:gd name="T55" fmla="*/ 3810 h 105"/>
              <a:gd name="T56" fmla="*/ 62665 w 192"/>
              <a:gd name="T57" fmla="*/ 3810 h 105"/>
              <a:gd name="T58" fmla="*/ 67047 w 192"/>
              <a:gd name="T59" fmla="*/ 3266 h 105"/>
              <a:gd name="T60" fmla="*/ 67924 w 192"/>
              <a:gd name="T61" fmla="*/ 5987 h 105"/>
              <a:gd name="T62" fmla="*/ 69677 w 192"/>
              <a:gd name="T63" fmla="*/ 9253 h 105"/>
              <a:gd name="T64" fmla="*/ 70553 w 192"/>
              <a:gd name="T65" fmla="*/ 10886 h 105"/>
              <a:gd name="T66" fmla="*/ 71868 w 192"/>
              <a:gd name="T67" fmla="*/ 12519 h 105"/>
              <a:gd name="T68" fmla="*/ 72306 w 192"/>
              <a:gd name="T69" fmla="*/ 14696 h 105"/>
              <a:gd name="T70" fmla="*/ 72744 w 192"/>
              <a:gd name="T71" fmla="*/ 16873 h 105"/>
              <a:gd name="T72" fmla="*/ 74497 w 192"/>
              <a:gd name="T73" fmla="*/ 17417 h 105"/>
              <a:gd name="T74" fmla="*/ 77565 w 192"/>
              <a:gd name="T75" fmla="*/ 17961 h 105"/>
              <a:gd name="T76" fmla="*/ 78879 w 192"/>
              <a:gd name="T77" fmla="*/ 18506 h 105"/>
              <a:gd name="T78" fmla="*/ 80194 w 192"/>
              <a:gd name="T79" fmla="*/ 18506 h 105"/>
              <a:gd name="T80" fmla="*/ 82385 w 192"/>
              <a:gd name="T81" fmla="*/ 17961 h 105"/>
              <a:gd name="T82" fmla="*/ 84138 w 192"/>
              <a:gd name="T83" fmla="*/ 16873 h 105"/>
              <a:gd name="T84" fmla="*/ 84138 w 192"/>
              <a:gd name="T85" fmla="*/ 33201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blipFill dpi="0" rotWithShape="1">
            <a:blip r:embed="rId397" cstate="email">
              <a:extLst>
                <a:ext uri="{28A0092B-C50C-407E-A947-70E740481C1C}">
                  <a14:useLocalDpi xmlns:a14="http://schemas.microsoft.com/office/drawing/2010/main"/>
                </a:ext>
                <a:ext uri="{837473B0-CC2E-450A-ABE3-18F120FF3D39}">
                  <a1611:picAttrSrcUrl xmlns:a1611="http://schemas.microsoft.com/office/drawing/2016/11/main" r:id="rId398"/>
                </a:ext>
              </a:extLst>
            </a:blip>
            <a:srcRect/>
            <a:stretch>
              <a:fillRect/>
            </a:stretch>
          </a:blipFill>
          <a:ln w="9525" cap="flat" cmpd="sng">
            <a:solidFill>
              <a:srgbClr val="FFFFFF"/>
            </a:solidFill>
            <a:prstDash val="solid"/>
            <a:round/>
            <a:headEnd type="none" w="med" len="med"/>
            <a:tailEnd type="none" w="med" len="med"/>
          </a:ln>
          <a:effectLst/>
        </p:spPr>
        <p:txBody>
          <a:bodyPr/>
          <a:lstStyle/>
          <a:p>
            <a:endParaRPr lang="en-GB"/>
          </a:p>
        </p:txBody>
      </p:sp>
      <p:sp>
        <p:nvSpPr>
          <p:cNvPr id="232" name="Freeform 232">
            <a:extLst>
              <a:ext uri="{FF2B5EF4-FFF2-40B4-BE49-F238E27FC236}">
                <a16:creationId xmlns:a16="http://schemas.microsoft.com/office/drawing/2014/main" id="{23714F36-A6C5-FAC5-E927-896512BA51FD}"/>
              </a:ext>
            </a:extLst>
          </p:cNvPr>
          <p:cNvSpPr>
            <a:spLocks/>
          </p:cNvSpPr>
          <p:nvPr>
            <p:custDataLst>
              <p:tags r:id="rId159"/>
            </p:custDataLst>
          </p:nvPr>
        </p:nvSpPr>
        <p:spPr bwMode="auto">
          <a:xfrm>
            <a:off x="6589728" y="2951363"/>
            <a:ext cx="40900" cy="161654"/>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GB"/>
          </a:p>
        </p:txBody>
      </p:sp>
      <p:sp>
        <p:nvSpPr>
          <p:cNvPr id="233" name="Freeform 233">
            <a:extLst>
              <a:ext uri="{FF2B5EF4-FFF2-40B4-BE49-F238E27FC236}">
                <a16:creationId xmlns:a16="http://schemas.microsoft.com/office/drawing/2014/main" id="{419A9947-F92B-A434-DB5D-0E6AAC1E476C}"/>
              </a:ext>
            </a:extLst>
          </p:cNvPr>
          <p:cNvSpPr>
            <a:spLocks/>
          </p:cNvSpPr>
          <p:nvPr>
            <p:custDataLst>
              <p:tags r:id="rId160"/>
            </p:custDataLst>
          </p:nvPr>
        </p:nvSpPr>
        <p:spPr bwMode="auto">
          <a:xfrm>
            <a:off x="6527403" y="3015635"/>
            <a:ext cx="85696" cy="159707"/>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GB"/>
          </a:p>
        </p:txBody>
      </p:sp>
      <p:sp>
        <p:nvSpPr>
          <p:cNvPr id="234" name="Freeform 234">
            <a:extLst>
              <a:ext uri="{FF2B5EF4-FFF2-40B4-BE49-F238E27FC236}">
                <a16:creationId xmlns:a16="http://schemas.microsoft.com/office/drawing/2014/main" id="{B9C48B08-DFF1-66B1-4949-4F008F9927CD}"/>
              </a:ext>
            </a:extLst>
          </p:cNvPr>
          <p:cNvSpPr>
            <a:spLocks/>
          </p:cNvSpPr>
          <p:nvPr>
            <p:custDataLst>
              <p:tags r:id="rId161"/>
            </p:custDataLst>
          </p:nvPr>
        </p:nvSpPr>
        <p:spPr bwMode="auto">
          <a:xfrm>
            <a:off x="5302334" y="2100242"/>
            <a:ext cx="118807" cy="177236"/>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5" name="Freeform 235">
            <a:extLst>
              <a:ext uri="{FF2B5EF4-FFF2-40B4-BE49-F238E27FC236}">
                <a16:creationId xmlns:a16="http://schemas.microsoft.com/office/drawing/2014/main" id="{88341180-4A1E-FC0F-B45A-2E12E44A9E61}"/>
              </a:ext>
            </a:extLst>
          </p:cNvPr>
          <p:cNvSpPr>
            <a:spLocks/>
          </p:cNvSpPr>
          <p:nvPr>
            <p:custDataLst>
              <p:tags r:id="rId162"/>
            </p:custDataLst>
          </p:nvPr>
        </p:nvSpPr>
        <p:spPr bwMode="auto">
          <a:xfrm>
            <a:off x="5072512" y="3218190"/>
            <a:ext cx="375896" cy="479121"/>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GB"/>
          </a:p>
        </p:txBody>
      </p:sp>
      <p:sp>
        <p:nvSpPr>
          <p:cNvPr id="236" name="Freeform 236">
            <a:extLst>
              <a:ext uri="{FF2B5EF4-FFF2-40B4-BE49-F238E27FC236}">
                <a16:creationId xmlns:a16="http://schemas.microsoft.com/office/drawing/2014/main" id="{E16BFE2C-FFE4-EBE1-DC7D-F39BA89C1B04}"/>
              </a:ext>
            </a:extLst>
          </p:cNvPr>
          <p:cNvSpPr>
            <a:spLocks/>
          </p:cNvSpPr>
          <p:nvPr>
            <p:custDataLst>
              <p:tags r:id="rId163"/>
            </p:custDataLst>
          </p:nvPr>
        </p:nvSpPr>
        <p:spPr bwMode="auto">
          <a:xfrm>
            <a:off x="5214690" y="3292200"/>
            <a:ext cx="508335" cy="574556"/>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GB"/>
          </a:p>
        </p:txBody>
      </p:sp>
      <p:sp>
        <p:nvSpPr>
          <p:cNvPr id="237" name="Freeform 237">
            <a:extLst>
              <a:ext uri="{FF2B5EF4-FFF2-40B4-BE49-F238E27FC236}">
                <a16:creationId xmlns:a16="http://schemas.microsoft.com/office/drawing/2014/main" id="{8C253973-C344-CEDA-BD04-AFA44254A341}"/>
              </a:ext>
            </a:extLst>
          </p:cNvPr>
          <p:cNvSpPr>
            <a:spLocks/>
          </p:cNvSpPr>
          <p:nvPr>
            <p:custDataLst>
              <p:tags r:id="rId164"/>
            </p:custDataLst>
          </p:nvPr>
        </p:nvSpPr>
        <p:spPr bwMode="auto">
          <a:xfrm>
            <a:off x="5335444" y="2809184"/>
            <a:ext cx="605717" cy="710891"/>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GB"/>
          </a:p>
        </p:txBody>
      </p:sp>
      <p:sp>
        <p:nvSpPr>
          <p:cNvPr id="238" name="Freeform 238">
            <a:extLst>
              <a:ext uri="{FF2B5EF4-FFF2-40B4-BE49-F238E27FC236}">
                <a16:creationId xmlns:a16="http://schemas.microsoft.com/office/drawing/2014/main" id="{008E4D05-2E83-2D44-BA32-2AFAC8BE7B2A}"/>
              </a:ext>
            </a:extLst>
          </p:cNvPr>
          <p:cNvSpPr>
            <a:spLocks/>
          </p:cNvSpPr>
          <p:nvPr>
            <p:custDataLst>
              <p:tags r:id="rId165"/>
            </p:custDataLst>
          </p:nvPr>
        </p:nvSpPr>
        <p:spPr bwMode="auto">
          <a:xfrm>
            <a:off x="5871046" y="2974735"/>
            <a:ext cx="471330" cy="535602"/>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GB"/>
          </a:p>
        </p:txBody>
      </p:sp>
      <p:sp>
        <p:nvSpPr>
          <p:cNvPr id="239" name="Freeform 239">
            <a:extLst>
              <a:ext uri="{FF2B5EF4-FFF2-40B4-BE49-F238E27FC236}">
                <a16:creationId xmlns:a16="http://schemas.microsoft.com/office/drawing/2014/main" id="{546752D2-D9EA-B775-8111-452A9CBBF6AC}"/>
              </a:ext>
            </a:extLst>
          </p:cNvPr>
          <p:cNvSpPr>
            <a:spLocks/>
          </p:cNvSpPr>
          <p:nvPr>
            <p:custDataLst>
              <p:tags r:id="rId166"/>
            </p:custDataLst>
          </p:nvPr>
        </p:nvSpPr>
        <p:spPr bwMode="auto">
          <a:xfrm>
            <a:off x="5812617" y="2809184"/>
            <a:ext cx="114912" cy="290200"/>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GB"/>
          </a:p>
        </p:txBody>
      </p:sp>
      <p:sp>
        <p:nvSpPr>
          <p:cNvPr id="240" name="Freeform 240">
            <a:extLst>
              <a:ext uri="{FF2B5EF4-FFF2-40B4-BE49-F238E27FC236}">
                <a16:creationId xmlns:a16="http://schemas.microsoft.com/office/drawing/2014/main" id="{6A438526-E23E-9DA2-5FFC-1AD60F21F648}"/>
              </a:ext>
            </a:extLst>
          </p:cNvPr>
          <p:cNvSpPr>
            <a:spLocks/>
          </p:cNvSpPr>
          <p:nvPr>
            <p:custDataLst>
              <p:tags r:id="rId167"/>
            </p:custDataLst>
          </p:nvPr>
        </p:nvSpPr>
        <p:spPr bwMode="auto">
          <a:xfrm>
            <a:off x="5054983" y="3190923"/>
            <a:ext cx="284356" cy="264880"/>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GB"/>
          </a:p>
        </p:txBody>
      </p:sp>
      <p:sp>
        <p:nvSpPr>
          <p:cNvPr id="241" name="Freeform 241">
            <a:extLst>
              <a:ext uri="{FF2B5EF4-FFF2-40B4-BE49-F238E27FC236}">
                <a16:creationId xmlns:a16="http://schemas.microsoft.com/office/drawing/2014/main" id="{71F9F950-04E2-612F-8222-D4C5FE66EE9A}"/>
              </a:ext>
            </a:extLst>
          </p:cNvPr>
          <p:cNvSpPr>
            <a:spLocks/>
          </p:cNvSpPr>
          <p:nvPr>
            <p:custDataLst>
              <p:tags r:id="rId168"/>
            </p:custDataLst>
          </p:nvPr>
        </p:nvSpPr>
        <p:spPr bwMode="auto">
          <a:xfrm>
            <a:off x="5016031" y="1728242"/>
            <a:ext cx="233717" cy="114910"/>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rgbClr val="FFFFFF"/>
            </a:solidFill>
            <a:prstDash val="solid"/>
            <a:round/>
            <a:headEnd/>
            <a:tailEnd/>
          </a:ln>
        </p:spPr>
        <p:txBody>
          <a:bodyPr/>
          <a:lstStyle/>
          <a:p>
            <a:endParaRPr lang="en-GB"/>
          </a:p>
        </p:txBody>
      </p:sp>
      <p:sp>
        <p:nvSpPr>
          <p:cNvPr id="242" name="Freeform 242">
            <a:extLst>
              <a:ext uri="{FF2B5EF4-FFF2-40B4-BE49-F238E27FC236}">
                <a16:creationId xmlns:a16="http://schemas.microsoft.com/office/drawing/2014/main" id="{B9E2AF5E-3558-9126-9FA0-AD74F02F2F3B}"/>
              </a:ext>
            </a:extLst>
          </p:cNvPr>
          <p:cNvSpPr>
            <a:spLocks/>
          </p:cNvSpPr>
          <p:nvPr>
            <p:custDataLst>
              <p:tags r:id="rId169"/>
            </p:custDataLst>
          </p:nvPr>
        </p:nvSpPr>
        <p:spPr bwMode="auto">
          <a:xfrm>
            <a:off x="5987905" y="2051551"/>
            <a:ext cx="17529" cy="70115"/>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3" name="Freeform 243">
            <a:extLst>
              <a:ext uri="{FF2B5EF4-FFF2-40B4-BE49-F238E27FC236}">
                <a16:creationId xmlns:a16="http://schemas.microsoft.com/office/drawing/2014/main" id="{B326AFEF-9CE0-18C8-D2CF-CD38CDA1FE28}"/>
              </a:ext>
            </a:extLst>
          </p:cNvPr>
          <p:cNvSpPr>
            <a:spLocks/>
          </p:cNvSpPr>
          <p:nvPr>
            <p:custDataLst>
              <p:tags r:id="rId170"/>
            </p:custDataLst>
          </p:nvPr>
        </p:nvSpPr>
        <p:spPr bwMode="auto">
          <a:xfrm>
            <a:off x="5849623" y="1638650"/>
            <a:ext cx="288251" cy="484963"/>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blipFill dpi="0" rotWithShape="1">
            <a:blip r:embed="rId399" cstate="email">
              <a:extLst>
                <a:ext uri="{28A0092B-C50C-407E-A947-70E740481C1C}">
                  <a14:useLocalDpi xmlns:a14="http://schemas.microsoft.com/office/drawing/2010/main"/>
                </a:ext>
                <a:ext uri="{837473B0-CC2E-450A-ABE3-18F120FF3D39}">
                  <a1611:picAttrSrcUrl xmlns:a1611="http://schemas.microsoft.com/office/drawing/2016/11/main" r:id="rId400"/>
                </a:ext>
              </a:extLst>
            </a:blip>
            <a:srcRect/>
            <a:stretch>
              <a:fillRect/>
            </a:stretch>
          </a:blipFill>
          <a:ln w="9525" cap="flat" cmpd="sng">
            <a:solidFill>
              <a:srgbClr val="FFFFFF"/>
            </a:solidFill>
            <a:prstDash val="solid"/>
            <a:round/>
            <a:headEnd type="none" w="med" len="med"/>
            <a:tailEnd type="none" w="med" len="med"/>
          </a:ln>
          <a:effectLst/>
        </p:spPr>
        <p:txBody>
          <a:bodyPr/>
          <a:lstStyle/>
          <a:p>
            <a:endParaRPr lang="en-GB"/>
          </a:p>
        </p:txBody>
      </p:sp>
      <p:sp>
        <p:nvSpPr>
          <p:cNvPr id="244" name="Freeform 244">
            <a:extLst>
              <a:ext uri="{FF2B5EF4-FFF2-40B4-BE49-F238E27FC236}">
                <a16:creationId xmlns:a16="http://schemas.microsoft.com/office/drawing/2014/main" id="{7E9263F2-5E1B-A681-B498-96405DC27B29}"/>
              </a:ext>
            </a:extLst>
          </p:cNvPr>
          <p:cNvSpPr>
            <a:spLocks/>
          </p:cNvSpPr>
          <p:nvPr>
            <p:custDataLst>
              <p:tags r:id="rId171"/>
            </p:custDataLst>
          </p:nvPr>
        </p:nvSpPr>
        <p:spPr bwMode="auto">
          <a:xfrm>
            <a:off x="6019067" y="2024284"/>
            <a:ext cx="33111" cy="70115"/>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 name="Freeform 245">
            <a:extLst>
              <a:ext uri="{FF2B5EF4-FFF2-40B4-BE49-F238E27FC236}">
                <a16:creationId xmlns:a16="http://schemas.microsoft.com/office/drawing/2014/main" id="{7684AB36-48C0-AEFF-169D-C193B1264468}"/>
              </a:ext>
            </a:extLst>
          </p:cNvPr>
          <p:cNvSpPr>
            <a:spLocks/>
          </p:cNvSpPr>
          <p:nvPr>
            <p:custDataLst>
              <p:tags r:id="rId172"/>
            </p:custDataLst>
          </p:nvPr>
        </p:nvSpPr>
        <p:spPr bwMode="auto">
          <a:xfrm>
            <a:off x="5337391" y="2222944"/>
            <a:ext cx="35058" cy="70115"/>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 name="Freeform 246">
            <a:extLst>
              <a:ext uri="{FF2B5EF4-FFF2-40B4-BE49-F238E27FC236}">
                <a16:creationId xmlns:a16="http://schemas.microsoft.com/office/drawing/2014/main" id="{888AF7EC-0CD8-E2E2-1916-AF40B3760C6D}"/>
              </a:ext>
            </a:extLst>
          </p:cNvPr>
          <p:cNvSpPr>
            <a:spLocks/>
          </p:cNvSpPr>
          <p:nvPr>
            <p:custDataLst>
              <p:tags r:id="rId173"/>
            </p:custDataLst>
          </p:nvPr>
        </p:nvSpPr>
        <p:spPr bwMode="auto">
          <a:xfrm>
            <a:off x="6505979" y="2871509"/>
            <a:ext cx="62325" cy="70115"/>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GB"/>
          </a:p>
        </p:txBody>
      </p:sp>
      <p:sp>
        <p:nvSpPr>
          <p:cNvPr id="247" name="Freeform 247">
            <a:extLst>
              <a:ext uri="{FF2B5EF4-FFF2-40B4-BE49-F238E27FC236}">
                <a16:creationId xmlns:a16="http://schemas.microsoft.com/office/drawing/2014/main" id="{68EA7EC5-F718-D90B-A22D-76DCD585CADA}"/>
              </a:ext>
            </a:extLst>
          </p:cNvPr>
          <p:cNvSpPr>
            <a:spLocks/>
          </p:cNvSpPr>
          <p:nvPr>
            <p:custDataLst>
              <p:tags r:id="rId174"/>
            </p:custDataLst>
          </p:nvPr>
        </p:nvSpPr>
        <p:spPr bwMode="auto">
          <a:xfrm>
            <a:off x="6024911" y="3843385"/>
            <a:ext cx="399267" cy="299937"/>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GB"/>
          </a:p>
        </p:txBody>
      </p:sp>
      <p:sp>
        <p:nvSpPr>
          <p:cNvPr id="248" name="Freeform 248">
            <a:extLst>
              <a:ext uri="{FF2B5EF4-FFF2-40B4-BE49-F238E27FC236}">
                <a16:creationId xmlns:a16="http://schemas.microsoft.com/office/drawing/2014/main" id="{B0A48238-1851-333C-B068-E19AAA14899E}"/>
              </a:ext>
            </a:extLst>
          </p:cNvPr>
          <p:cNvSpPr>
            <a:spLocks/>
          </p:cNvSpPr>
          <p:nvPr>
            <p:custDataLst>
              <p:tags r:id="rId175"/>
            </p:custDataLst>
          </p:nvPr>
        </p:nvSpPr>
        <p:spPr bwMode="auto">
          <a:xfrm>
            <a:off x="5947005" y="4049835"/>
            <a:ext cx="613508" cy="677781"/>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GB"/>
          </a:p>
        </p:txBody>
      </p:sp>
      <p:sp>
        <p:nvSpPr>
          <p:cNvPr id="249" name="Freeform 249">
            <a:extLst>
              <a:ext uri="{FF2B5EF4-FFF2-40B4-BE49-F238E27FC236}">
                <a16:creationId xmlns:a16="http://schemas.microsoft.com/office/drawing/2014/main" id="{8B2E1A4D-6EFB-9BE1-1CEE-8F86747CFD88}"/>
              </a:ext>
            </a:extLst>
          </p:cNvPr>
          <p:cNvSpPr>
            <a:spLocks/>
          </p:cNvSpPr>
          <p:nvPr>
            <p:custDataLst>
              <p:tags r:id="rId176"/>
            </p:custDataLst>
          </p:nvPr>
        </p:nvSpPr>
        <p:spPr bwMode="auto">
          <a:xfrm>
            <a:off x="5869099" y="4172536"/>
            <a:ext cx="68167" cy="68168"/>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GB"/>
          </a:p>
        </p:txBody>
      </p:sp>
      <p:sp>
        <p:nvSpPr>
          <p:cNvPr id="250" name="Freeform 250">
            <a:extLst>
              <a:ext uri="{FF2B5EF4-FFF2-40B4-BE49-F238E27FC236}">
                <a16:creationId xmlns:a16="http://schemas.microsoft.com/office/drawing/2014/main" id="{F812CF8A-789B-1323-073F-67AF3867BF57}"/>
              </a:ext>
            </a:extLst>
          </p:cNvPr>
          <p:cNvSpPr>
            <a:spLocks/>
          </p:cNvSpPr>
          <p:nvPr>
            <p:custDataLst>
              <p:tags r:id="rId177"/>
            </p:custDataLst>
          </p:nvPr>
        </p:nvSpPr>
        <p:spPr bwMode="auto">
          <a:xfrm>
            <a:off x="5847674" y="4172536"/>
            <a:ext cx="186974" cy="247352"/>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GB"/>
          </a:p>
        </p:txBody>
      </p:sp>
      <p:sp>
        <p:nvSpPr>
          <p:cNvPr id="251" name="Freeform 251">
            <a:extLst>
              <a:ext uri="{FF2B5EF4-FFF2-40B4-BE49-F238E27FC236}">
                <a16:creationId xmlns:a16="http://schemas.microsoft.com/office/drawing/2014/main" id="{8A4A2AF9-866D-EF53-C428-EE72E4CE6907}"/>
              </a:ext>
            </a:extLst>
          </p:cNvPr>
          <p:cNvSpPr>
            <a:spLocks/>
          </p:cNvSpPr>
          <p:nvPr>
            <p:custDataLst>
              <p:tags r:id="rId178"/>
            </p:custDataLst>
          </p:nvPr>
        </p:nvSpPr>
        <p:spPr bwMode="auto">
          <a:xfrm>
            <a:off x="6502083" y="4669186"/>
            <a:ext cx="319414" cy="638828"/>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en-GB"/>
          </a:p>
        </p:txBody>
      </p:sp>
      <p:sp>
        <p:nvSpPr>
          <p:cNvPr id="252" name="Freeform 252">
            <a:extLst>
              <a:ext uri="{FF2B5EF4-FFF2-40B4-BE49-F238E27FC236}">
                <a16:creationId xmlns:a16="http://schemas.microsoft.com/office/drawing/2014/main" id="{33518517-53E9-F7E0-DF78-45627345CFE7}"/>
              </a:ext>
            </a:extLst>
          </p:cNvPr>
          <p:cNvSpPr>
            <a:spLocks/>
          </p:cNvSpPr>
          <p:nvPr>
            <p:custDataLst>
              <p:tags r:id="rId179"/>
            </p:custDataLst>
          </p:nvPr>
        </p:nvSpPr>
        <p:spPr bwMode="auto">
          <a:xfrm>
            <a:off x="6176827" y="4963280"/>
            <a:ext cx="292147" cy="352524"/>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GB"/>
          </a:p>
        </p:txBody>
      </p:sp>
      <p:sp>
        <p:nvSpPr>
          <p:cNvPr id="253" name="Freeform 253">
            <a:extLst>
              <a:ext uri="{FF2B5EF4-FFF2-40B4-BE49-F238E27FC236}">
                <a16:creationId xmlns:a16="http://schemas.microsoft.com/office/drawing/2014/main" id="{7F0D13F7-61F9-A025-13AB-52F2E92AEF41}"/>
              </a:ext>
            </a:extLst>
          </p:cNvPr>
          <p:cNvSpPr>
            <a:spLocks/>
          </p:cNvSpPr>
          <p:nvPr>
            <p:custDataLst>
              <p:tags r:id="rId180"/>
            </p:custDataLst>
          </p:nvPr>
        </p:nvSpPr>
        <p:spPr bwMode="auto">
          <a:xfrm>
            <a:off x="6879926" y="4719825"/>
            <a:ext cx="241508" cy="533655"/>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GB"/>
          </a:p>
        </p:txBody>
      </p:sp>
      <p:sp>
        <p:nvSpPr>
          <p:cNvPr id="254" name="Freeform 254">
            <a:extLst>
              <a:ext uri="{FF2B5EF4-FFF2-40B4-BE49-F238E27FC236}">
                <a16:creationId xmlns:a16="http://schemas.microsoft.com/office/drawing/2014/main" id="{5225BCD7-CBF1-653E-D24F-1A3685263479}"/>
              </a:ext>
            </a:extLst>
          </p:cNvPr>
          <p:cNvSpPr>
            <a:spLocks/>
          </p:cNvSpPr>
          <p:nvPr>
            <p:custDataLst>
              <p:tags r:id="rId181"/>
            </p:custDataLst>
          </p:nvPr>
        </p:nvSpPr>
        <p:spPr bwMode="auto">
          <a:xfrm>
            <a:off x="6482607" y="4349772"/>
            <a:ext cx="44796" cy="81801"/>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GB"/>
          </a:p>
        </p:txBody>
      </p:sp>
      <p:sp>
        <p:nvSpPr>
          <p:cNvPr id="255" name="Freeform 255">
            <a:extLst>
              <a:ext uri="{FF2B5EF4-FFF2-40B4-BE49-F238E27FC236}">
                <a16:creationId xmlns:a16="http://schemas.microsoft.com/office/drawing/2014/main" id="{CA7209AD-84AF-C677-3C02-9456E0C2779D}"/>
              </a:ext>
            </a:extLst>
          </p:cNvPr>
          <p:cNvSpPr>
            <a:spLocks/>
          </p:cNvSpPr>
          <p:nvPr>
            <p:custDataLst>
              <p:tags r:id="rId182"/>
            </p:custDataLst>
          </p:nvPr>
        </p:nvSpPr>
        <p:spPr bwMode="auto">
          <a:xfrm>
            <a:off x="6468974" y="4301081"/>
            <a:ext cx="68167" cy="74011"/>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GB"/>
          </a:p>
        </p:txBody>
      </p:sp>
      <p:sp>
        <p:nvSpPr>
          <p:cNvPr id="256" name="Freeform 256">
            <a:extLst>
              <a:ext uri="{FF2B5EF4-FFF2-40B4-BE49-F238E27FC236}">
                <a16:creationId xmlns:a16="http://schemas.microsoft.com/office/drawing/2014/main" id="{81733830-84CF-6D24-4666-4D054A23AC80}"/>
              </a:ext>
            </a:extLst>
          </p:cNvPr>
          <p:cNvSpPr>
            <a:spLocks/>
          </p:cNvSpPr>
          <p:nvPr>
            <p:custDataLst>
              <p:tags r:id="rId183"/>
            </p:custDataLst>
          </p:nvPr>
        </p:nvSpPr>
        <p:spPr bwMode="auto">
          <a:xfrm>
            <a:off x="6848764" y="2705960"/>
            <a:ext cx="617404" cy="580398"/>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GB"/>
          </a:p>
        </p:txBody>
      </p:sp>
      <p:sp>
        <p:nvSpPr>
          <p:cNvPr id="257" name="Freeform 257">
            <a:extLst>
              <a:ext uri="{FF2B5EF4-FFF2-40B4-BE49-F238E27FC236}">
                <a16:creationId xmlns:a16="http://schemas.microsoft.com/office/drawing/2014/main" id="{64201A2D-A958-CA86-C75F-926133FC828A}"/>
              </a:ext>
            </a:extLst>
          </p:cNvPr>
          <p:cNvSpPr>
            <a:spLocks/>
          </p:cNvSpPr>
          <p:nvPr>
            <p:custDataLst>
              <p:tags r:id="rId184"/>
            </p:custDataLst>
          </p:nvPr>
        </p:nvSpPr>
        <p:spPr bwMode="auto">
          <a:xfrm>
            <a:off x="6877979" y="3512285"/>
            <a:ext cx="303833" cy="280461"/>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GB"/>
          </a:p>
        </p:txBody>
      </p:sp>
      <p:sp>
        <p:nvSpPr>
          <p:cNvPr id="258" name="Freeform 258">
            <a:extLst>
              <a:ext uri="{FF2B5EF4-FFF2-40B4-BE49-F238E27FC236}">
                <a16:creationId xmlns:a16="http://schemas.microsoft.com/office/drawing/2014/main" id="{70AFFB82-3E33-B915-D784-271CFDBCF8CE}"/>
              </a:ext>
            </a:extLst>
          </p:cNvPr>
          <p:cNvSpPr>
            <a:spLocks/>
          </p:cNvSpPr>
          <p:nvPr>
            <p:custDataLst>
              <p:tags r:id="rId185"/>
            </p:custDataLst>
          </p:nvPr>
        </p:nvSpPr>
        <p:spPr bwMode="auto">
          <a:xfrm>
            <a:off x="7117539" y="3235719"/>
            <a:ext cx="148021" cy="148021"/>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 name="Freeform 259">
            <a:extLst>
              <a:ext uri="{FF2B5EF4-FFF2-40B4-BE49-F238E27FC236}">
                <a16:creationId xmlns:a16="http://schemas.microsoft.com/office/drawing/2014/main" id="{E8833F66-0CAE-A5B8-3981-74C8ADFE20F3}"/>
              </a:ext>
            </a:extLst>
          </p:cNvPr>
          <p:cNvSpPr>
            <a:spLocks/>
          </p:cNvSpPr>
          <p:nvPr>
            <p:custDataLst>
              <p:tags r:id="rId186"/>
            </p:custDataLst>
          </p:nvPr>
        </p:nvSpPr>
        <p:spPr bwMode="auto">
          <a:xfrm>
            <a:off x="6733854" y="2809184"/>
            <a:ext cx="272670" cy="323309"/>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GB"/>
          </a:p>
        </p:txBody>
      </p:sp>
      <p:sp>
        <p:nvSpPr>
          <p:cNvPr id="260" name="Freeform 260">
            <a:extLst>
              <a:ext uri="{FF2B5EF4-FFF2-40B4-BE49-F238E27FC236}">
                <a16:creationId xmlns:a16="http://schemas.microsoft.com/office/drawing/2014/main" id="{9954441A-6716-84E7-6DBF-98BCBB4DB753}"/>
              </a:ext>
            </a:extLst>
          </p:cNvPr>
          <p:cNvSpPr>
            <a:spLocks/>
          </p:cNvSpPr>
          <p:nvPr>
            <p:custDataLst>
              <p:tags r:id="rId187"/>
            </p:custDataLst>
          </p:nvPr>
        </p:nvSpPr>
        <p:spPr bwMode="auto">
          <a:xfrm>
            <a:off x="7347361" y="2760494"/>
            <a:ext cx="407058" cy="356418"/>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GB"/>
          </a:p>
        </p:txBody>
      </p:sp>
      <p:sp>
        <p:nvSpPr>
          <p:cNvPr id="261" name="Freeform 261">
            <a:extLst>
              <a:ext uri="{FF2B5EF4-FFF2-40B4-BE49-F238E27FC236}">
                <a16:creationId xmlns:a16="http://schemas.microsoft.com/office/drawing/2014/main" id="{11369B1F-2421-E9A2-1FB0-7025350920B6}"/>
              </a:ext>
            </a:extLst>
          </p:cNvPr>
          <p:cNvSpPr>
            <a:spLocks/>
          </p:cNvSpPr>
          <p:nvPr>
            <p:custDataLst>
              <p:tags r:id="rId188"/>
            </p:custDataLst>
          </p:nvPr>
        </p:nvSpPr>
        <p:spPr bwMode="auto">
          <a:xfrm>
            <a:off x="7386314" y="2820870"/>
            <a:ext cx="447958" cy="520022"/>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en-GB"/>
          </a:p>
        </p:txBody>
      </p:sp>
      <p:sp>
        <p:nvSpPr>
          <p:cNvPr id="262" name="Freeform 262">
            <a:extLst>
              <a:ext uri="{FF2B5EF4-FFF2-40B4-BE49-F238E27FC236}">
                <a16:creationId xmlns:a16="http://schemas.microsoft.com/office/drawing/2014/main" id="{16E17A26-A9E5-1E8A-05A4-74FDFD9C4576}"/>
              </a:ext>
            </a:extLst>
          </p:cNvPr>
          <p:cNvSpPr>
            <a:spLocks/>
          </p:cNvSpPr>
          <p:nvPr>
            <p:custDataLst>
              <p:tags r:id="rId189"/>
            </p:custDataLst>
          </p:nvPr>
        </p:nvSpPr>
        <p:spPr bwMode="auto">
          <a:xfrm>
            <a:off x="8356241" y="3150023"/>
            <a:ext cx="270723" cy="718681"/>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63" name="Freeform 263">
            <a:extLst>
              <a:ext uri="{FF2B5EF4-FFF2-40B4-BE49-F238E27FC236}">
                <a16:creationId xmlns:a16="http://schemas.microsoft.com/office/drawing/2014/main" id="{00730B09-E1B4-635C-7007-8CC5372FE453}"/>
              </a:ext>
            </a:extLst>
          </p:cNvPr>
          <p:cNvSpPr>
            <a:spLocks/>
          </p:cNvSpPr>
          <p:nvPr>
            <p:custDataLst>
              <p:tags r:id="rId190"/>
            </p:custDataLst>
          </p:nvPr>
        </p:nvSpPr>
        <p:spPr bwMode="auto">
          <a:xfrm>
            <a:off x="5072512" y="3775216"/>
            <a:ext cx="99331" cy="72063"/>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GB"/>
          </a:p>
        </p:txBody>
      </p:sp>
      <p:sp>
        <p:nvSpPr>
          <p:cNvPr id="264" name="Freeform 264">
            <a:extLst>
              <a:ext uri="{FF2B5EF4-FFF2-40B4-BE49-F238E27FC236}">
                <a16:creationId xmlns:a16="http://schemas.microsoft.com/office/drawing/2014/main" id="{6C97F394-7F9A-0EBE-A521-2518FC5D38B4}"/>
              </a:ext>
            </a:extLst>
          </p:cNvPr>
          <p:cNvSpPr>
            <a:spLocks/>
          </p:cNvSpPr>
          <p:nvPr>
            <p:custDataLst>
              <p:tags r:id="rId191"/>
            </p:custDataLst>
          </p:nvPr>
        </p:nvSpPr>
        <p:spPr bwMode="auto">
          <a:xfrm>
            <a:off x="5175737" y="3876494"/>
            <a:ext cx="91539" cy="122702"/>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GB"/>
          </a:p>
        </p:txBody>
      </p:sp>
      <p:sp>
        <p:nvSpPr>
          <p:cNvPr id="265" name="Freeform 265">
            <a:extLst>
              <a:ext uri="{FF2B5EF4-FFF2-40B4-BE49-F238E27FC236}">
                <a16:creationId xmlns:a16="http://schemas.microsoft.com/office/drawing/2014/main" id="{BEEF92B3-D4DC-329B-4A4E-C9B76F8164C7}"/>
              </a:ext>
            </a:extLst>
          </p:cNvPr>
          <p:cNvSpPr>
            <a:spLocks/>
          </p:cNvSpPr>
          <p:nvPr>
            <p:custDataLst>
              <p:tags r:id="rId192"/>
            </p:custDataLst>
          </p:nvPr>
        </p:nvSpPr>
        <p:spPr bwMode="auto">
          <a:xfrm>
            <a:off x="5228323" y="3938819"/>
            <a:ext cx="128545" cy="161655"/>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GB"/>
          </a:p>
        </p:txBody>
      </p:sp>
      <p:sp>
        <p:nvSpPr>
          <p:cNvPr id="266" name="Freeform 266">
            <a:extLst>
              <a:ext uri="{FF2B5EF4-FFF2-40B4-BE49-F238E27FC236}">
                <a16:creationId xmlns:a16="http://schemas.microsoft.com/office/drawing/2014/main" id="{78551309-4EB3-A070-518B-7730CDB6BCB2}"/>
              </a:ext>
            </a:extLst>
          </p:cNvPr>
          <p:cNvSpPr>
            <a:spLocks/>
          </p:cNvSpPr>
          <p:nvPr>
            <p:custDataLst>
              <p:tags r:id="rId193"/>
            </p:custDataLst>
          </p:nvPr>
        </p:nvSpPr>
        <p:spPr bwMode="auto">
          <a:xfrm>
            <a:off x="5491256" y="3839489"/>
            <a:ext cx="128545" cy="247350"/>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GB"/>
          </a:p>
        </p:txBody>
      </p:sp>
      <p:sp>
        <p:nvSpPr>
          <p:cNvPr id="267" name="Freeform 267">
            <a:extLst>
              <a:ext uri="{FF2B5EF4-FFF2-40B4-BE49-F238E27FC236}">
                <a16:creationId xmlns:a16="http://schemas.microsoft.com/office/drawing/2014/main" id="{12FF6331-DE14-1C14-0330-3D1CADEFB23D}"/>
              </a:ext>
            </a:extLst>
          </p:cNvPr>
          <p:cNvSpPr>
            <a:spLocks/>
          </p:cNvSpPr>
          <p:nvPr>
            <p:custDataLst>
              <p:tags r:id="rId194"/>
            </p:custDataLst>
          </p:nvPr>
        </p:nvSpPr>
        <p:spPr bwMode="auto">
          <a:xfrm>
            <a:off x="5064721" y="3736264"/>
            <a:ext cx="107121" cy="72063"/>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GB"/>
          </a:p>
        </p:txBody>
      </p:sp>
      <p:sp>
        <p:nvSpPr>
          <p:cNvPr id="268" name="Freeform 268">
            <a:extLst>
              <a:ext uri="{FF2B5EF4-FFF2-40B4-BE49-F238E27FC236}">
                <a16:creationId xmlns:a16="http://schemas.microsoft.com/office/drawing/2014/main" id="{0A0AA957-2FB9-965C-2A7E-E46097FF5644}"/>
              </a:ext>
            </a:extLst>
          </p:cNvPr>
          <p:cNvSpPr>
            <a:spLocks/>
          </p:cNvSpPr>
          <p:nvPr>
            <p:custDataLst>
              <p:tags r:id="rId195"/>
            </p:custDataLst>
          </p:nvPr>
        </p:nvSpPr>
        <p:spPr bwMode="auto">
          <a:xfrm>
            <a:off x="5586690" y="3831699"/>
            <a:ext cx="52587" cy="190869"/>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GB"/>
          </a:p>
        </p:txBody>
      </p:sp>
      <p:sp>
        <p:nvSpPr>
          <p:cNvPr id="269" name="Freeform 269">
            <a:extLst>
              <a:ext uri="{FF2B5EF4-FFF2-40B4-BE49-F238E27FC236}">
                <a16:creationId xmlns:a16="http://schemas.microsoft.com/office/drawing/2014/main" id="{B4D99176-1B7A-E4F6-E180-68A2037715F9}"/>
              </a:ext>
            </a:extLst>
          </p:cNvPr>
          <p:cNvSpPr>
            <a:spLocks/>
          </p:cNvSpPr>
          <p:nvPr>
            <p:custDataLst>
              <p:tags r:id="rId196"/>
            </p:custDataLst>
          </p:nvPr>
        </p:nvSpPr>
        <p:spPr bwMode="auto">
          <a:xfrm>
            <a:off x="5617852" y="3784955"/>
            <a:ext cx="93487" cy="231769"/>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GB"/>
          </a:p>
        </p:txBody>
      </p:sp>
      <p:sp>
        <p:nvSpPr>
          <p:cNvPr id="270" name="Freeform 270">
            <a:extLst>
              <a:ext uri="{FF2B5EF4-FFF2-40B4-BE49-F238E27FC236}">
                <a16:creationId xmlns:a16="http://schemas.microsoft.com/office/drawing/2014/main" id="{AC6786E4-98CB-21E1-3FCE-3D8D3C6B2E3D}"/>
              </a:ext>
            </a:extLst>
          </p:cNvPr>
          <p:cNvSpPr>
            <a:spLocks/>
          </p:cNvSpPr>
          <p:nvPr>
            <p:custDataLst>
              <p:tags r:id="rId197"/>
            </p:custDataLst>
          </p:nvPr>
        </p:nvSpPr>
        <p:spPr bwMode="auto">
          <a:xfrm>
            <a:off x="6511822" y="5263217"/>
            <a:ext cx="31162" cy="74011"/>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GB"/>
          </a:p>
        </p:txBody>
      </p:sp>
      <p:sp>
        <p:nvSpPr>
          <p:cNvPr id="271" name="Freeform 271">
            <a:extLst>
              <a:ext uri="{FF2B5EF4-FFF2-40B4-BE49-F238E27FC236}">
                <a16:creationId xmlns:a16="http://schemas.microsoft.com/office/drawing/2014/main" id="{A06975A8-BE04-7C8E-3EA9-B441A31C271D}"/>
              </a:ext>
            </a:extLst>
          </p:cNvPr>
          <p:cNvSpPr>
            <a:spLocks/>
          </p:cNvSpPr>
          <p:nvPr>
            <p:custDataLst>
              <p:tags r:id="rId198"/>
            </p:custDataLst>
          </p:nvPr>
        </p:nvSpPr>
        <p:spPr bwMode="auto">
          <a:xfrm>
            <a:off x="6383277" y="5382024"/>
            <a:ext cx="75958" cy="70115"/>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GB"/>
          </a:p>
        </p:txBody>
      </p:sp>
      <p:sp>
        <p:nvSpPr>
          <p:cNvPr id="272" name="Freeform 272">
            <a:extLst>
              <a:ext uri="{FF2B5EF4-FFF2-40B4-BE49-F238E27FC236}">
                <a16:creationId xmlns:a16="http://schemas.microsoft.com/office/drawing/2014/main" id="{D30DF10C-0712-6A58-3455-1375A3A0F96A}"/>
              </a:ext>
            </a:extLst>
          </p:cNvPr>
          <p:cNvSpPr>
            <a:spLocks/>
          </p:cNvSpPr>
          <p:nvPr>
            <p:custDataLst>
              <p:tags r:id="rId199"/>
            </p:custDataLst>
          </p:nvPr>
        </p:nvSpPr>
        <p:spPr bwMode="auto">
          <a:xfrm>
            <a:off x="9104137" y="2577415"/>
            <a:ext cx="148021" cy="210346"/>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endParaRPr lang="en-GB"/>
          </a:p>
        </p:txBody>
      </p:sp>
      <p:sp>
        <p:nvSpPr>
          <p:cNvPr id="273" name="Freeform 273">
            <a:extLst>
              <a:ext uri="{FF2B5EF4-FFF2-40B4-BE49-F238E27FC236}">
                <a16:creationId xmlns:a16="http://schemas.microsoft.com/office/drawing/2014/main" id="{C0C6883C-C688-3C7E-5C06-69D5CDBC27D5}"/>
              </a:ext>
            </a:extLst>
          </p:cNvPr>
          <p:cNvSpPr>
            <a:spLocks/>
          </p:cNvSpPr>
          <p:nvPr>
            <p:custDataLst>
              <p:tags r:id="rId200"/>
            </p:custDataLst>
          </p:nvPr>
        </p:nvSpPr>
        <p:spPr bwMode="auto">
          <a:xfrm>
            <a:off x="7964765" y="3085750"/>
            <a:ext cx="253194" cy="151916"/>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274" name="Freeform 274">
            <a:extLst>
              <a:ext uri="{FF2B5EF4-FFF2-40B4-BE49-F238E27FC236}">
                <a16:creationId xmlns:a16="http://schemas.microsoft.com/office/drawing/2014/main" id="{DD0F5CDD-714E-F1F8-FB20-93C880DB6434}"/>
              </a:ext>
            </a:extLst>
          </p:cNvPr>
          <p:cNvSpPr>
            <a:spLocks/>
          </p:cNvSpPr>
          <p:nvPr>
            <p:custDataLst>
              <p:tags r:id="rId201"/>
            </p:custDataLst>
          </p:nvPr>
        </p:nvSpPr>
        <p:spPr bwMode="auto">
          <a:xfrm>
            <a:off x="8229645" y="3153918"/>
            <a:ext cx="89592" cy="79853"/>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GB"/>
          </a:p>
        </p:txBody>
      </p:sp>
      <p:sp>
        <p:nvSpPr>
          <p:cNvPr id="275" name="Freeform 275">
            <a:extLst>
              <a:ext uri="{FF2B5EF4-FFF2-40B4-BE49-F238E27FC236}">
                <a16:creationId xmlns:a16="http://schemas.microsoft.com/office/drawing/2014/main" id="{8DF3D551-2573-4F4C-10A9-1A49F10E076F}"/>
              </a:ext>
            </a:extLst>
          </p:cNvPr>
          <p:cNvSpPr>
            <a:spLocks/>
          </p:cNvSpPr>
          <p:nvPr>
            <p:custDataLst>
              <p:tags r:id="rId202"/>
            </p:custDataLst>
          </p:nvPr>
        </p:nvSpPr>
        <p:spPr bwMode="auto">
          <a:xfrm>
            <a:off x="8217959" y="3241562"/>
            <a:ext cx="163602" cy="204503"/>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blipFill>
            <a:blip r:embed="rId401" cstate="email">
              <a:extLst>
                <a:ext uri="{28A0092B-C50C-407E-A947-70E740481C1C}">
                  <a14:useLocalDpi xmlns:a14="http://schemas.microsoft.com/office/drawing/2010/main"/>
                </a:ext>
                <a:ext uri="{837473B0-CC2E-450A-ABE3-18F120FF3D39}">
                  <a1611:picAttrSrcUrl xmlns:a1611="http://schemas.microsoft.com/office/drawing/2016/11/main" r:id="rId402"/>
                </a:ext>
              </a:extLst>
            </a:blip>
            <a:stretch>
              <a:fillRect/>
            </a:stretch>
          </a:blipFill>
          <a:ln w="9525" cmpd="sng">
            <a:solidFill>
              <a:srgbClr val="FFFFFF"/>
            </a:solidFill>
            <a:prstDash val="solid"/>
            <a:round/>
            <a:headEnd/>
            <a:tailEnd/>
          </a:ln>
        </p:spPr>
        <p:txBody>
          <a:bodyPr/>
          <a:lstStyle/>
          <a:p>
            <a:endParaRPr lang="en-GB"/>
          </a:p>
        </p:txBody>
      </p:sp>
      <p:sp>
        <p:nvSpPr>
          <p:cNvPr id="276" name="Freeform 276">
            <a:extLst>
              <a:ext uri="{FF2B5EF4-FFF2-40B4-BE49-F238E27FC236}">
                <a16:creationId xmlns:a16="http://schemas.microsoft.com/office/drawing/2014/main" id="{E3B76E08-E8A8-F5B8-EF34-AF39221BC3DE}"/>
              </a:ext>
            </a:extLst>
          </p:cNvPr>
          <p:cNvSpPr>
            <a:spLocks/>
          </p:cNvSpPr>
          <p:nvPr>
            <p:custDataLst>
              <p:tags r:id="rId203"/>
            </p:custDataLst>
          </p:nvPr>
        </p:nvSpPr>
        <p:spPr bwMode="auto">
          <a:xfrm>
            <a:off x="8607488" y="3383740"/>
            <a:ext cx="247350" cy="331100"/>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GB"/>
          </a:p>
        </p:txBody>
      </p:sp>
      <p:sp>
        <p:nvSpPr>
          <p:cNvPr id="277" name="Freeform 277">
            <a:extLst>
              <a:ext uri="{FF2B5EF4-FFF2-40B4-BE49-F238E27FC236}">
                <a16:creationId xmlns:a16="http://schemas.microsoft.com/office/drawing/2014/main" id="{BF910D1A-FFC5-2AF1-0C7A-514118977A7A}"/>
              </a:ext>
            </a:extLst>
          </p:cNvPr>
          <p:cNvSpPr>
            <a:spLocks/>
          </p:cNvSpPr>
          <p:nvPr>
            <p:custDataLst>
              <p:tags r:id="rId204"/>
            </p:custDataLst>
          </p:nvPr>
        </p:nvSpPr>
        <p:spPr bwMode="auto">
          <a:xfrm>
            <a:off x="8708766" y="3691468"/>
            <a:ext cx="163602" cy="159707"/>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endParaRPr lang="en-GB"/>
          </a:p>
        </p:txBody>
      </p:sp>
      <p:sp>
        <p:nvSpPr>
          <p:cNvPr id="278" name="Freeform 278">
            <a:extLst>
              <a:ext uri="{FF2B5EF4-FFF2-40B4-BE49-F238E27FC236}">
                <a16:creationId xmlns:a16="http://schemas.microsoft.com/office/drawing/2014/main" id="{E5C8CA73-6733-F3A6-6301-9E8E7D4EB1B9}"/>
              </a:ext>
            </a:extLst>
          </p:cNvPr>
          <p:cNvSpPr>
            <a:spLocks/>
          </p:cNvSpPr>
          <p:nvPr>
            <p:custDataLst>
              <p:tags r:id="rId205"/>
            </p:custDataLst>
          </p:nvPr>
        </p:nvSpPr>
        <p:spPr bwMode="auto">
          <a:xfrm>
            <a:off x="9201519" y="2754650"/>
            <a:ext cx="105173" cy="159707"/>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C0C0C0"/>
          </a:solidFill>
          <a:ln w="9525" cmpd="sng">
            <a:solidFill>
              <a:srgbClr val="FFFFFF"/>
            </a:solidFill>
            <a:prstDash val="solid"/>
            <a:round/>
            <a:headEnd/>
            <a:tailEnd/>
          </a:ln>
        </p:spPr>
        <p:txBody>
          <a:bodyPr/>
          <a:lstStyle/>
          <a:p>
            <a:endParaRPr lang="en-GB"/>
          </a:p>
        </p:txBody>
      </p:sp>
      <p:sp>
        <p:nvSpPr>
          <p:cNvPr id="279" name="Freeform 279">
            <a:extLst>
              <a:ext uri="{FF2B5EF4-FFF2-40B4-BE49-F238E27FC236}">
                <a16:creationId xmlns:a16="http://schemas.microsoft.com/office/drawing/2014/main" id="{610DE3F2-1CAA-60F4-6667-FC58EB5A7F89}"/>
              </a:ext>
            </a:extLst>
          </p:cNvPr>
          <p:cNvSpPr>
            <a:spLocks/>
          </p:cNvSpPr>
          <p:nvPr>
            <p:custDataLst>
              <p:tags r:id="rId206"/>
            </p:custDataLst>
          </p:nvPr>
        </p:nvSpPr>
        <p:spPr bwMode="auto">
          <a:xfrm>
            <a:off x="9898776" y="4345877"/>
            <a:ext cx="284356" cy="311623"/>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80" name="Freeform 280">
            <a:extLst>
              <a:ext uri="{FF2B5EF4-FFF2-40B4-BE49-F238E27FC236}">
                <a16:creationId xmlns:a16="http://schemas.microsoft.com/office/drawing/2014/main" id="{4D0D3CBF-A60F-7425-A089-0ACF08AE2C0D}"/>
              </a:ext>
            </a:extLst>
          </p:cNvPr>
          <p:cNvSpPr>
            <a:spLocks/>
          </p:cNvSpPr>
          <p:nvPr>
            <p:custDataLst>
              <p:tags r:id="rId207"/>
            </p:custDataLst>
          </p:nvPr>
        </p:nvSpPr>
        <p:spPr bwMode="auto">
          <a:xfrm>
            <a:off x="10134442" y="4326401"/>
            <a:ext cx="130492" cy="157759"/>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GB"/>
          </a:p>
        </p:txBody>
      </p:sp>
      <p:sp>
        <p:nvSpPr>
          <p:cNvPr id="281" name="Freeform 281">
            <a:extLst>
              <a:ext uri="{FF2B5EF4-FFF2-40B4-BE49-F238E27FC236}">
                <a16:creationId xmlns:a16="http://schemas.microsoft.com/office/drawing/2014/main" id="{B46FE000-726C-F755-7F8E-20DFB6D03207}"/>
              </a:ext>
            </a:extLst>
          </p:cNvPr>
          <p:cNvSpPr>
            <a:spLocks/>
          </p:cNvSpPr>
          <p:nvPr>
            <p:custDataLst>
              <p:tags r:id="rId208"/>
            </p:custDataLst>
          </p:nvPr>
        </p:nvSpPr>
        <p:spPr bwMode="auto">
          <a:xfrm>
            <a:off x="8019299" y="3876494"/>
            <a:ext cx="77906" cy="146074"/>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en-GB"/>
          </a:p>
        </p:txBody>
      </p:sp>
      <p:grpSp>
        <p:nvGrpSpPr>
          <p:cNvPr id="282" name="Group 282">
            <a:extLst>
              <a:ext uri="{FF2B5EF4-FFF2-40B4-BE49-F238E27FC236}">
                <a16:creationId xmlns:a16="http://schemas.microsoft.com/office/drawing/2014/main" id="{8806AEB7-148E-207B-EEAF-D8016F226351}"/>
              </a:ext>
            </a:extLst>
          </p:cNvPr>
          <p:cNvGrpSpPr>
            <a:grpSpLocks/>
          </p:cNvGrpSpPr>
          <p:nvPr>
            <p:custDataLst>
              <p:tags r:id="rId209"/>
            </p:custDataLst>
          </p:nvPr>
        </p:nvGrpSpPr>
        <p:grpSpPr bwMode="auto">
          <a:xfrm>
            <a:off x="9172305" y="3522023"/>
            <a:ext cx="286303" cy="539498"/>
            <a:chOff x="5062" y="2295"/>
            <a:chExt cx="177" cy="279"/>
          </a:xfrm>
        </p:grpSpPr>
        <p:sp>
          <p:nvSpPr>
            <p:cNvPr id="283" name="Freeform 283">
              <a:extLst>
                <a:ext uri="{FF2B5EF4-FFF2-40B4-BE49-F238E27FC236}">
                  <a16:creationId xmlns:a16="http://schemas.microsoft.com/office/drawing/2014/main" id="{90B443D2-BC67-4123-0F1F-6856AD2E6329}"/>
                </a:ext>
              </a:extLst>
            </p:cNvPr>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GB"/>
            </a:p>
          </p:txBody>
        </p:sp>
        <p:sp>
          <p:nvSpPr>
            <p:cNvPr id="284" name="Freeform 284">
              <a:extLst>
                <a:ext uri="{FF2B5EF4-FFF2-40B4-BE49-F238E27FC236}">
                  <a16:creationId xmlns:a16="http://schemas.microsoft.com/office/drawing/2014/main" id="{92FB2767-9364-6065-6548-EA98AF9348BB}"/>
                </a:ext>
              </a:extLst>
            </p:cNvPr>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GB"/>
            </a:p>
          </p:txBody>
        </p:sp>
        <p:sp>
          <p:nvSpPr>
            <p:cNvPr id="285" name="Freeform 285">
              <a:extLst>
                <a:ext uri="{FF2B5EF4-FFF2-40B4-BE49-F238E27FC236}">
                  <a16:creationId xmlns:a16="http://schemas.microsoft.com/office/drawing/2014/main" id="{DCD92FF5-A201-5176-5850-A186ED1DE0ED}"/>
                </a:ext>
              </a:extLst>
            </p:cNvPr>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GB"/>
            </a:p>
          </p:txBody>
        </p:sp>
        <p:sp>
          <p:nvSpPr>
            <p:cNvPr id="286" name="Freeform 286">
              <a:extLst>
                <a:ext uri="{FF2B5EF4-FFF2-40B4-BE49-F238E27FC236}">
                  <a16:creationId xmlns:a16="http://schemas.microsoft.com/office/drawing/2014/main" id="{A105B09E-E841-1121-4972-A705DA63F58D}"/>
                </a:ext>
              </a:extLst>
            </p:cNvPr>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GB"/>
            </a:p>
          </p:txBody>
        </p:sp>
        <p:sp>
          <p:nvSpPr>
            <p:cNvPr id="287" name="Freeform 287">
              <a:extLst>
                <a:ext uri="{FF2B5EF4-FFF2-40B4-BE49-F238E27FC236}">
                  <a16:creationId xmlns:a16="http://schemas.microsoft.com/office/drawing/2014/main" id="{B3B7AB7D-3BF4-50BB-B7A3-AEBB29727BB1}"/>
                </a:ext>
              </a:extLst>
            </p:cNvPr>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GB"/>
            </a:p>
          </p:txBody>
        </p:sp>
        <p:sp>
          <p:nvSpPr>
            <p:cNvPr id="288" name="Freeform 288">
              <a:extLst>
                <a:ext uri="{FF2B5EF4-FFF2-40B4-BE49-F238E27FC236}">
                  <a16:creationId xmlns:a16="http://schemas.microsoft.com/office/drawing/2014/main" id="{275E58BE-CE11-9997-D135-216A2AD38089}"/>
                </a:ext>
              </a:extLst>
            </p:cNvPr>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89" name="Freeform 289">
              <a:extLst>
                <a:ext uri="{FF2B5EF4-FFF2-40B4-BE49-F238E27FC236}">
                  <a16:creationId xmlns:a16="http://schemas.microsoft.com/office/drawing/2014/main" id="{0E9BB854-B974-B06F-0A8F-EBDBA0B334B6}"/>
                </a:ext>
              </a:extLst>
            </p:cNvPr>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GB"/>
            </a:p>
          </p:txBody>
        </p:sp>
        <p:sp>
          <p:nvSpPr>
            <p:cNvPr id="290" name="Freeform 290">
              <a:extLst>
                <a:ext uri="{FF2B5EF4-FFF2-40B4-BE49-F238E27FC236}">
                  <a16:creationId xmlns:a16="http://schemas.microsoft.com/office/drawing/2014/main" id="{A7CC973D-4033-D359-95B9-0D362918B30B}"/>
                </a:ext>
              </a:extLst>
            </p:cNvPr>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GB"/>
            </a:p>
          </p:txBody>
        </p:sp>
        <p:sp>
          <p:nvSpPr>
            <p:cNvPr id="291" name="Freeform 291">
              <a:extLst>
                <a:ext uri="{FF2B5EF4-FFF2-40B4-BE49-F238E27FC236}">
                  <a16:creationId xmlns:a16="http://schemas.microsoft.com/office/drawing/2014/main" id="{09FC0E16-05BA-7D9A-649C-23E1540211AF}"/>
                </a:ext>
              </a:extLst>
            </p:cNvPr>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GB"/>
            </a:p>
          </p:txBody>
        </p:sp>
        <p:sp>
          <p:nvSpPr>
            <p:cNvPr id="292" name="Freeform 292">
              <a:extLst>
                <a:ext uri="{FF2B5EF4-FFF2-40B4-BE49-F238E27FC236}">
                  <a16:creationId xmlns:a16="http://schemas.microsoft.com/office/drawing/2014/main" id="{13795E86-B1FF-1939-740C-B154F5CB9AFD}"/>
                </a:ext>
              </a:extLst>
            </p:cNvPr>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GB"/>
            </a:p>
          </p:txBody>
        </p:sp>
        <p:sp>
          <p:nvSpPr>
            <p:cNvPr id="293" name="Freeform 293">
              <a:extLst>
                <a:ext uri="{FF2B5EF4-FFF2-40B4-BE49-F238E27FC236}">
                  <a16:creationId xmlns:a16="http://schemas.microsoft.com/office/drawing/2014/main" id="{C3D73581-78F6-2B48-9BF2-F4A0031FE53E}"/>
                </a:ext>
              </a:extLst>
            </p:cNvPr>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GB"/>
            </a:p>
          </p:txBody>
        </p:sp>
        <p:sp>
          <p:nvSpPr>
            <p:cNvPr id="294" name="Freeform 294">
              <a:extLst>
                <a:ext uri="{FF2B5EF4-FFF2-40B4-BE49-F238E27FC236}">
                  <a16:creationId xmlns:a16="http://schemas.microsoft.com/office/drawing/2014/main" id="{BD134E21-1394-E1B5-DAAD-86AAC62ECBF8}"/>
                </a:ext>
              </a:extLst>
            </p:cNvPr>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GB"/>
            </a:p>
          </p:txBody>
        </p:sp>
        <p:sp>
          <p:nvSpPr>
            <p:cNvPr id="295" name="Freeform 295">
              <a:extLst>
                <a:ext uri="{FF2B5EF4-FFF2-40B4-BE49-F238E27FC236}">
                  <a16:creationId xmlns:a16="http://schemas.microsoft.com/office/drawing/2014/main" id="{730F036E-6441-0479-2B64-3831B5B64266}"/>
                </a:ext>
              </a:extLst>
            </p:cNvPr>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GB"/>
            </a:p>
          </p:txBody>
        </p:sp>
        <p:sp>
          <p:nvSpPr>
            <p:cNvPr id="296" name="Freeform 296">
              <a:extLst>
                <a:ext uri="{FF2B5EF4-FFF2-40B4-BE49-F238E27FC236}">
                  <a16:creationId xmlns:a16="http://schemas.microsoft.com/office/drawing/2014/main" id="{005616CA-C150-4EBA-F232-AA2955DB2352}"/>
                </a:ext>
              </a:extLst>
            </p:cNvPr>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97" name="Freeform 297">
              <a:extLst>
                <a:ext uri="{FF2B5EF4-FFF2-40B4-BE49-F238E27FC236}">
                  <a16:creationId xmlns:a16="http://schemas.microsoft.com/office/drawing/2014/main" id="{CB40848A-7D87-F62E-B080-B884A3034B39}"/>
                </a:ext>
              </a:extLst>
            </p:cNvPr>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298" name="Line 298">
              <a:extLst>
                <a:ext uri="{FF2B5EF4-FFF2-40B4-BE49-F238E27FC236}">
                  <a16:creationId xmlns:a16="http://schemas.microsoft.com/office/drawing/2014/main" id="{97DF0980-0B26-A93C-E51C-D0EB6D720891}"/>
                </a:ext>
              </a:extLst>
            </p:cNvPr>
            <p:cNvSpPr>
              <a:spLocks noChangeShapeType="1"/>
            </p:cNvSpPr>
            <p:nvPr/>
          </p:nvSpPr>
          <p:spPr bwMode="auto">
            <a:xfrm>
              <a:off x="5180" y="2449"/>
              <a:ext cx="1" cy="1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9" name="Freeform 299">
              <a:extLst>
                <a:ext uri="{FF2B5EF4-FFF2-40B4-BE49-F238E27FC236}">
                  <a16:creationId xmlns:a16="http://schemas.microsoft.com/office/drawing/2014/main" id="{FF3F56B0-D158-BA61-6B68-250A0487A5D9}"/>
                </a:ext>
              </a:extLst>
            </p:cNvPr>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300" name="Line 300">
              <a:extLst>
                <a:ext uri="{FF2B5EF4-FFF2-40B4-BE49-F238E27FC236}">
                  <a16:creationId xmlns:a16="http://schemas.microsoft.com/office/drawing/2014/main" id="{723E1057-D697-BE8E-98E2-E1C88CBD4C20}"/>
                </a:ext>
              </a:extLst>
            </p:cNvPr>
            <p:cNvSpPr>
              <a:spLocks noChangeShapeType="1"/>
            </p:cNvSpPr>
            <p:nvPr/>
          </p:nvSpPr>
          <p:spPr bwMode="auto">
            <a:xfrm flipH="1" flipV="1">
              <a:off x="5178" y="2447"/>
              <a:ext cx="6" cy="6"/>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1" name="Freeform 301">
              <a:extLst>
                <a:ext uri="{FF2B5EF4-FFF2-40B4-BE49-F238E27FC236}">
                  <a16:creationId xmlns:a16="http://schemas.microsoft.com/office/drawing/2014/main" id="{FD975AE8-B82A-F714-BD30-3A6225AB7956}"/>
                </a:ext>
              </a:extLst>
            </p:cNvPr>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GB"/>
            </a:p>
          </p:txBody>
        </p:sp>
        <p:sp>
          <p:nvSpPr>
            <p:cNvPr id="302" name="Freeform 302">
              <a:extLst>
                <a:ext uri="{FF2B5EF4-FFF2-40B4-BE49-F238E27FC236}">
                  <a16:creationId xmlns:a16="http://schemas.microsoft.com/office/drawing/2014/main" id="{A964196B-7BBF-2BA7-5E7F-DFB70B288E01}"/>
                </a:ext>
              </a:extLst>
            </p:cNvPr>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303" name="Freeform 303">
              <a:extLst>
                <a:ext uri="{FF2B5EF4-FFF2-40B4-BE49-F238E27FC236}">
                  <a16:creationId xmlns:a16="http://schemas.microsoft.com/office/drawing/2014/main" id="{7EC9CAAD-BB6F-A143-41AD-8B9D05B36D11}"/>
                </a:ext>
              </a:extLst>
            </p:cNvPr>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GB"/>
            </a:p>
          </p:txBody>
        </p:sp>
        <p:sp>
          <p:nvSpPr>
            <p:cNvPr id="304" name="Freeform 304">
              <a:extLst>
                <a:ext uri="{FF2B5EF4-FFF2-40B4-BE49-F238E27FC236}">
                  <a16:creationId xmlns:a16="http://schemas.microsoft.com/office/drawing/2014/main" id="{C8C38A87-F78E-F1B2-8A4E-C39C91B5352C}"/>
                </a:ext>
              </a:extLst>
            </p:cNvPr>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GB"/>
            </a:p>
          </p:txBody>
        </p:sp>
        <p:sp>
          <p:nvSpPr>
            <p:cNvPr id="305" name="Freeform 305">
              <a:extLst>
                <a:ext uri="{FF2B5EF4-FFF2-40B4-BE49-F238E27FC236}">
                  <a16:creationId xmlns:a16="http://schemas.microsoft.com/office/drawing/2014/main" id="{ECEEEB29-7EA6-8AA4-57FB-651C60D45D5A}"/>
                </a:ext>
              </a:extLst>
            </p:cNvPr>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GB"/>
            </a:p>
          </p:txBody>
        </p:sp>
        <p:sp>
          <p:nvSpPr>
            <p:cNvPr id="306" name="Line 306">
              <a:extLst>
                <a:ext uri="{FF2B5EF4-FFF2-40B4-BE49-F238E27FC236}">
                  <a16:creationId xmlns:a16="http://schemas.microsoft.com/office/drawing/2014/main" id="{EDAE4F79-912B-1562-E02B-8187BE50EC96}"/>
                </a:ext>
              </a:extLst>
            </p:cNvPr>
            <p:cNvSpPr>
              <a:spLocks noChangeShapeType="1"/>
            </p:cNvSpPr>
            <p:nvPr/>
          </p:nvSpPr>
          <p:spPr bwMode="auto">
            <a:xfrm flipV="1">
              <a:off x="5191" y="2516"/>
              <a:ext cx="6"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07" name="Freeform 307">
            <a:extLst>
              <a:ext uri="{FF2B5EF4-FFF2-40B4-BE49-F238E27FC236}">
                <a16:creationId xmlns:a16="http://schemas.microsoft.com/office/drawing/2014/main" id="{F805BF1D-9D19-B1FD-19C5-D32A84CA3DCE}"/>
              </a:ext>
            </a:extLst>
          </p:cNvPr>
          <p:cNvSpPr>
            <a:spLocks/>
          </p:cNvSpPr>
          <p:nvPr>
            <p:custDataLst>
              <p:tags r:id="rId210"/>
            </p:custDataLst>
          </p:nvPr>
        </p:nvSpPr>
        <p:spPr bwMode="auto">
          <a:xfrm>
            <a:off x="9594944" y="4527008"/>
            <a:ext cx="17529" cy="68168"/>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8" name="Freeform 308">
            <a:extLst>
              <a:ext uri="{FF2B5EF4-FFF2-40B4-BE49-F238E27FC236}">
                <a16:creationId xmlns:a16="http://schemas.microsoft.com/office/drawing/2014/main" id="{53DE8C38-BF4F-7BFA-392D-589E57DD8867}"/>
              </a:ext>
            </a:extLst>
          </p:cNvPr>
          <p:cNvSpPr>
            <a:spLocks/>
          </p:cNvSpPr>
          <p:nvPr>
            <p:custDataLst>
              <p:tags r:id="rId211"/>
            </p:custDataLst>
          </p:nvPr>
        </p:nvSpPr>
        <p:spPr bwMode="auto">
          <a:xfrm>
            <a:off x="9688431" y="4452997"/>
            <a:ext cx="27267" cy="72063"/>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9" name="Freeform 309">
            <a:extLst>
              <a:ext uri="{FF2B5EF4-FFF2-40B4-BE49-F238E27FC236}">
                <a16:creationId xmlns:a16="http://schemas.microsoft.com/office/drawing/2014/main" id="{5CC5942F-895A-ACC3-BA09-12CE381249A2}"/>
              </a:ext>
            </a:extLst>
          </p:cNvPr>
          <p:cNvSpPr>
            <a:spLocks/>
          </p:cNvSpPr>
          <p:nvPr>
            <p:custDataLst>
              <p:tags r:id="rId212"/>
            </p:custDataLst>
          </p:nvPr>
        </p:nvSpPr>
        <p:spPr bwMode="auto">
          <a:xfrm>
            <a:off x="9746860" y="4304976"/>
            <a:ext cx="29215" cy="70115"/>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10" name="Freeform 310">
            <a:extLst>
              <a:ext uri="{FF2B5EF4-FFF2-40B4-BE49-F238E27FC236}">
                <a16:creationId xmlns:a16="http://schemas.microsoft.com/office/drawing/2014/main" id="{5697FD0C-2CE7-30AD-2BEE-F33D7E9F7FA7}"/>
              </a:ext>
            </a:extLst>
          </p:cNvPr>
          <p:cNvSpPr>
            <a:spLocks/>
          </p:cNvSpPr>
          <p:nvPr>
            <p:custDataLst>
              <p:tags r:id="rId213"/>
            </p:custDataLst>
          </p:nvPr>
        </p:nvSpPr>
        <p:spPr bwMode="auto">
          <a:xfrm>
            <a:off x="9727384" y="4267971"/>
            <a:ext cx="31162" cy="70115"/>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11" name="Freeform 311">
            <a:extLst>
              <a:ext uri="{FF2B5EF4-FFF2-40B4-BE49-F238E27FC236}">
                <a16:creationId xmlns:a16="http://schemas.microsoft.com/office/drawing/2014/main" id="{745EFCA6-FBD1-640F-E300-13805D0D2BE4}"/>
              </a:ext>
            </a:extLst>
          </p:cNvPr>
          <p:cNvSpPr>
            <a:spLocks/>
          </p:cNvSpPr>
          <p:nvPr>
            <p:custDataLst>
              <p:tags r:id="rId214"/>
            </p:custDataLst>
          </p:nvPr>
        </p:nvSpPr>
        <p:spPr bwMode="auto">
          <a:xfrm>
            <a:off x="9513143" y="4141374"/>
            <a:ext cx="9739" cy="70115"/>
          </a:xfrm>
          <a:custGeom>
            <a:avLst/>
            <a:gdLst>
              <a:gd name="T0" fmla="*/ 0 w 17"/>
              <a:gd name="T1" fmla="*/ 48986 h 42"/>
              <a:gd name="T2" fmla="*/ 6070 w 17"/>
              <a:gd name="T3" fmla="*/ 57150 h 42"/>
              <a:gd name="T4" fmla="*/ 6537 w 17"/>
              <a:gd name="T5" fmla="*/ 44904 h 42"/>
              <a:gd name="T6" fmla="*/ 7471 w 17"/>
              <a:gd name="T7" fmla="*/ 31296 h 42"/>
              <a:gd name="T8" fmla="*/ 7938 w 17"/>
              <a:gd name="T9" fmla="*/ 24493 h 42"/>
              <a:gd name="T10" fmla="*/ 7471 w 17"/>
              <a:gd name="T11" fmla="*/ 16329 h 42"/>
              <a:gd name="T12" fmla="*/ 7471 w 17"/>
              <a:gd name="T13" fmla="*/ 8164 h 42"/>
              <a:gd name="T14" fmla="*/ 6070 w 17"/>
              <a:gd name="T15" fmla="*/ 0 h 42"/>
              <a:gd name="T16" fmla="*/ 0 w 17"/>
              <a:gd name="T17" fmla="*/ 4898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12" name="Freeform 312">
            <a:extLst>
              <a:ext uri="{FF2B5EF4-FFF2-40B4-BE49-F238E27FC236}">
                <a16:creationId xmlns:a16="http://schemas.microsoft.com/office/drawing/2014/main" id="{89E2B869-A5EE-BD3E-315E-5075BD0A2770}"/>
              </a:ext>
            </a:extLst>
          </p:cNvPr>
          <p:cNvSpPr>
            <a:spLocks/>
          </p:cNvSpPr>
          <p:nvPr>
            <p:custDataLst>
              <p:tags r:id="rId215"/>
            </p:custDataLst>
          </p:nvPr>
        </p:nvSpPr>
        <p:spPr bwMode="auto">
          <a:xfrm>
            <a:off x="9423551" y="4306924"/>
            <a:ext cx="37006" cy="72062"/>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13" name="Freeform 313">
            <a:extLst>
              <a:ext uri="{FF2B5EF4-FFF2-40B4-BE49-F238E27FC236}">
                <a16:creationId xmlns:a16="http://schemas.microsoft.com/office/drawing/2014/main" id="{96DBEAE6-72F4-61C2-329C-31FBCFA316E3}"/>
              </a:ext>
            </a:extLst>
          </p:cNvPr>
          <p:cNvSpPr>
            <a:spLocks/>
          </p:cNvSpPr>
          <p:nvPr>
            <p:custDataLst>
              <p:tags r:id="rId216"/>
            </p:custDataLst>
          </p:nvPr>
        </p:nvSpPr>
        <p:spPr bwMode="auto">
          <a:xfrm>
            <a:off x="9433290" y="4534798"/>
            <a:ext cx="23372" cy="68168"/>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14" name="Freeform 314">
            <a:extLst>
              <a:ext uri="{FF2B5EF4-FFF2-40B4-BE49-F238E27FC236}">
                <a16:creationId xmlns:a16="http://schemas.microsoft.com/office/drawing/2014/main" id="{03E8CD23-B972-F696-B3D5-5290FE9B648F}"/>
              </a:ext>
            </a:extLst>
          </p:cNvPr>
          <p:cNvSpPr>
            <a:spLocks/>
          </p:cNvSpPr>
          <p:nvPr>
            <p:custDataLst>
              <p:tags r:id="rId217"/>
            </p:custDataLst>
          </p:nvPr>
        </p:nvSpPr>
        <p:spPr bwMode="auto">
          <a:xfrm>
            <a:off x="9571572" y="4312767"/>
            <a:ext cx="13634" cy="70115"/>
          </a:xfrm>
          <a:custGeom>
            <a:avLst/>
            <a:gdLst>
              <a:gd name="T0" fmla="*/ 0 w 26"/>
              <a:gd name="T1" fmla="*/ 0 h 19"/>
              <a:gd name="T2" fmla="*/ 11113 w 26"/>
              <a:gd name="T3" fmla="*/ 57150 h 19"/>
              <a:gd name="T4" fmla="*/ 11113 w 26"/>
              <a:gd name="T5" fmla="*/ 27071 h 19"/>
              <a:gd name="T6" fmla="*/ 11113 w 26"/>
              <a:gd name="T7" fmla="*/ 0 h 19"/>
              <a:gd name="T8" fmla="*/ 6411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15" name="Freeform 315">
            <a:extLst>
              <a:ext uri="{FF2B5EF4-FFF2-40B4-BE49-F238E27FC236}">
                <a16:creationId xmlns:a16="http://schemas.microsoft.com/office/drawing/2014/main" id="{B8E6E68C-DDDD-C723-8EE5-394D90246CDC}"/>
              </a:ext>
            </a:extLst>
          </p:cNvPr>
          <p:cNvSpPr>
            <a:spLocks/>
          </p:cNvSpPr>
          <p:nvPr>
            <p:custDataLst>
              <p:tags r:id="rId218"/>
            </p:custDataLst>
          </p:nvPr>
        </p:nvSpPr>
        <p:spPr bwMode="auto">
          <a:xfrm>
            <a:off x="9400179" y="4306924"/>
            <a:ext cx="23372" cy="72062"/>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16" name="Freeform 316">
            <a:extLst>
              <a:ext uri="{FF2B5EF4-FFF2-40B4-BE49-F238E27FC236}">
                <a16:creationId xmlns:a16="http://schemas.microsoft.com/office/drawing/2014/main" id="{A192302B-B198-752C-F1C8-1F729A4EEC6D}"/>
              </a:ext>
            </a:extLst>
          </p:cNvPr>
          <p:cNvSpPr>
            <a:spLocks/>
          </p:cNvSpPr>
          <p:nvPr>
            <p:custDataLst>
              <p:tags r:id="rId219"/>
            </p:custDataLst>
          </p:nvPr>
        </p:nvSpPr>
        <p:spPr bwMode="auto">
          <a:xfrm>
            <a:off x="9454713" y="4365354"/>
            <a:ext cx="37006" cy="70115"/>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17" name="Freeform 317">
            <a:extLst>
              <a:ext uri="{FF2B5EF4-FFF2-40B4-BE49-F238E27FC236}">
                <a16:creationId xmlns:a16="http://schemas.microsoft.com/office/drawing/2014/main" id="{DD18791C-E9A7-1E20-E720-FB65D2A7D7BB}"/>
              </a:ext>
            </a:extLst>
          </p:cNvPr>
          <p:cNvSpPr>
            <a:spLocks/>
          </p:cNvSpPr>
          <p:nvPr>
            <p:custDataLst>
              <p:tags r:id="rId220"/>
            </p:custDataLst>
          </p:nvPr>
        </p:nvSpPr>
        <p:spPr bwMode="auto">
          <a:xfrm>
            <a:off x="9211258" y="4614652"/>
            <a:ext cx="56481" cy="72062"/>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18" name="Freeform 318">
            <a:extLst>
              <a:ext uri="{FF2B5EF4-FFF2-40B4-BE49-F238E27FC236}">
                <a16:creationId xmlns:a16="http://schemas.microsoft.com/office/drawing/2014/main" id="{5765A046-19F3-40D1-CBBF-DDF265D3A0A8}"/>
              </a:ext>
            </a:extLst>
          </p:cNvPr>
          <p:cNvSpPr>
            <a:spLocks/>
          </p:cNvSpPr>
          <p:nvPr>
            <p:custDataLst>
              <p:tags r:id="rId221"/>
            </p:custDataLst>
          </p:nvPr>
        </p:nvSpPr>
        <p:spPr bwMode="auto">
          <a:xfrm>
            <a:off x="9332012" y="4661396"/>
            <a:ext cx="17528" cy="72062"/>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19" name="Freeform 319">
            <a:extLst>
              <a:ext uri="{FF2B5EF4-FFF2-40B4-BE49-F238E27FC236}">
                <a16:creationId xmlns:a16="http://schemas.microsoft.com/office/drawing/2014/main" id="{87DBBE75-5025-3748-8A03-07340258A96D}"/>
              </a:ext>
            </a:extLst>
          </p:cNvPr>
          <p:cNvSpPr>
            <a:spLocks/>
          </p:cNvSpPr>
          <p:nvPr>
            <p:custDataLst>
              <p:tags r:id="rId222"/>
            </p:custDataLst>
          </p:nvPr>
        </p:nvSpPr>
        <p:spPr bwMode="auto">
          <a:xfrm>
            <a:off x="9127509" y="4577646"/>
            <a:ext cx="44796" cy="68168"/>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20" name="Freeform 320">
            <a:extLst>
              <a:ext uri="{FF2B5EF4-FFF2-40B4-BE49-F238E27FC236}">
                <a16:creationId xmlns:a16="http://schemas.microsoft.com/office/drawing/2014/main" id="{5253D340-34F8-42D6-6D35-D75CF16F2D27}"/>
              </a:ext>
            </a:extLst>
          </p:cNvPr>
          <p:cNvSpPr>
            <a:spLocks/>
          </p:cNvSpPr>
          <p:nvPr>
            <p:custDataLst>
              <p:tags r:id="rId223"/>
            </p:custDataLst>
          </p:nvPr>
        </p:nvSpPr>
        <p:spPr bwMode="auto">
          <a:xfrm>
            <a:off x="9182043" y="4560118"/>
            <a:ext cx="48692" cy="68167"/>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21" name="Freeform 321">
            <a:extLst>
              <a:ext uri="{FF2B5EF4-FFF2-40B4-BE49-F238E27FC236}">
                <a16:creationId xmlns:a16="http://schemas.microsoft.com/office/drawing/2014/main" id="{812D278D-C36A-8386-1E44-03B44579184C}"/>
              </a:ext>
            </a:extLst>
          </p:cNvPr>
          <p:cNvSpPr>
            <a:spLocks/>
          </p:cNvSpPr>
          <p:nvPr>
            <p:custDataLst>
              <p:tags r:id="rId224"/>
            </p:custDataLst>
          </p:nvPr>
        </p:nvSpPr>
        <p:spPr bwMode="auto">
          <a:xfrm>
            <a:off x="9246316" y="4571804"/>
            <a:ext cx="44795" cy="72062"/>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22" name="Freeform 322">
            <a:extLst>
              <a:ext uri="{FF2B5EF4-FFF2-40B4-BE49-F238E27FC236}">
                <a16:creationId xmlns:a16="http://schemas.microsoft.com/office/drawing/2014/main" id="{2EEBD3FF-E6D9-2B9E-9F25-240936F674BF}"/>
              </a:ext>
            </a:extLst>
          </p:cNvPr>
          <p:cNvSpPr>
            <a:spLocks/>
          </p:cNvSpPr>
          <p:nvPr>
            <p:custDataLst>
              <p:tags r:id="rId225"/>
            </p:custDataLst>
          </p:nvPr>
        </p:nvSpPr>
        <p:spPr bwMode="auto">
          <a:xfrm>
            <a:off x="9310588" y="4577646"/>
            <a:ext cx="31162" cy="68168"/>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23" name="Freeform 323">
            <a:extLst>
              <a:ext uri="{FF2B5EF4-FFF2-40B4-BE49-F238E27FC236}">
                <a16:creationId xmlns:a16="http://schemas.microsoft.com/office/drawing/2014/main" id="{B07ED644-79F9-F975-BE69-665349567357}"/>
              </a:ext>
            </a:extLst>
          </p:cNvPr>
          <p:cNvSpPr>
            <a:spLocks/>
          </p:cNvSpPr>
          <p:nvPr>
            <p:custDataLst>
              <p:tags r:id="rId226"/>
            </p:custDataLst>
          </p:nvPr>
        </p:nvSpPr>
        <p:spPr bwMode="auto">
          <a:xfrm>
            <a:off x="9400179" y="4567909"/>
            <a:ext cx="1948" cy="68167"/>
          </a:xfrm>
          <a:custGeom>
            <a:avLst/>
            <a:gdLst>
              <a:gd name="T0" fmla="*/ 1588 w 4"/>
              <a:gd name="T1" fmla="*/ 55562 h 19"/>
              <a:gd name="T2" fmla="*/ 1588 w 4"/>
              <a:gd name="T3" fmla="*/ 0 h 19"/>
              <a:gd name="T4" fmla="*/ 794 w 4"/>
              <a:gd name="T5" fmla="*/ 2924 h 19"/>
              <a:gd name="T6" fmla="*/ 397 w 4"/>
              <a:gd name="T7" fmla="*/ 8773 h 19"/>
              <a:gd name="T8" fmla="*/ 0 w 4"/>
              <a:gd name="T9" fmla="*/ 17546 h 19"/>
              <a:gd name="T10" fmla="*/ 0 w 4"/>
              <a:gd name="T11" fmla="*/ 29243 h 19"/>
              <a:gd name="T12" fmla="*/ 0 w 4"/>
              <a:gd name="T13" fmla="*/ 40940 h 19"/>
              <a:gd name="T14" fmla="*/ 397 w 4"/>
              <a:gd name="T15" fmla="*/ 46789 h 19"/>
              <a:gd name="T16" fmla="*/ 794 w 4"/>
              <a:gd name="T17" fmla="*/ 55562 h 19"/>
              <a:gd name="T18" fmla="*/ 1588 w 4"/>
              <a:gd name="T19" fmla="*/ 5556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24" name="Freeform 324">
            <a:extLst>
              <a:ext uri="{FF2B5EF4-FFF2-40B4-BE49-F238E27FC236}">
                <a16:creationId xmlns:a16="http://schemas.microsoft.com/office/drawing/2014/main" id="{7015E0AE-D680-A4CD-BC81-D822D94536BC}"/>
              </a:ext>
            </a:extLst>
          </p:cNvPr>
          <p:cNvSpPr>
            <a:spLocks/>
          </p:cNvSpPr>
          <p:nvPr>
            <p:custDataLst>
              <p:tags r:id="rId227"/>
            </p:custDataLst>
          </p:nvPr>
        </p:nvSpPr>
        <p:spPr bwMode="auto">
          <a:xfrm>
            <a:off x="8878210" y="4340034"/>
            <a:ext cx="25320" cy="72063"/>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25" name="Freeform 325">
            <a:extLst>
              <a:ext uri="{FF2B5EF4-FFF2-40B4-BE49-F238E27FC236}">
                <a16:creationId xmlns:a16="http://schemas.microsoft.com/office/drawing/2014/main" id="{5C6A6147-1EEB-7556-F841-B80C258450DE}"/>
              </a:ext>
            </a:extLst>
          </p:cNvPr>
          <p:cNvSpPr>
            <a:spLocks/>
          </p:cNvSpPr>
          <p:nvPr>
            <p:custDataLst>
              <p:tags r:id="rId228"/>
            </p:custDataLst>
          </p:nvPr>
        </p:nvSpPr>
        <p:spPr bwMode="auto">
          <a:xfrm>
            <a:off x="8811990" y="4306924"/>
            <a:ext cx="37006" cy="72062"/>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26" name="Freeform 326">
            <a:extLst>
              <a:ext uri="{FF2B5EF4-FFF2-40B4-BE49-F238E27FC236}">
                <a16:creationId xmlns:a16="http://schemas.microsoft.com/office/drawing/2014/main" id="{CA1ED588-BD72-EFFB-E5D3-8112B4CBB9D3}"/>
              </a:ext>
            </a:extLst>
          </p:cNvPr>
          <p:cNvSpPr>
            <a:spLocks/>
          </p:cNvSpPr>
          <p:nvPr>
            <p:custDataLst>
              <p:tags r:id="rId229"/>
            </p:custDataLst>
          </p:nvPr>
        </p:nvSpPr>
        <p:spPr bwMode="auto">
          <a:xfrm>
            <a:off x="8609435" y="4287448"/>
            <a:ext cx="9739" cy="70115"/>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27" name="Line 327" descr="Horizontal dunkel">
            <a:extLst>
              <a:ext uri="{FF2B5EF4-FFF2-40B4-BE49-F238E27FC236}">
                <a16:creationId xmlns:a16="http://schemas.microsoft.com/office/drawing/2014/main" id="{BF654C43-5827-9524-E940-D31EC5E3E224}"/>
              </a:ext>
            </a:extLst>
          </p:cNvPr>
          <p:cNvSpPr>
            <a:spLocks noChangeShapeType="1"/>
          </p:cNvSpPr>
          <p:nvPr>
            <p:custDataLst>
              <p:tags r:id="rId230"/>
            </p:custDataLst>
          </p:nvPr>
        </p:nvSpPr>
        <p:spPr bwMode="auto">
          <a:xfrm>
            <a:off x="8640598" y="4332243"/>
            <a:ext cx="5844" cy="7791"/>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28" name="Freeform 328">
            <a:extLst>
              <a:ext uri="{FF2B5EF4-FFF2-40B4-BE49-F238E27FC236}">
                <a16:creationId xmlns:a16="http://schemas.microsoft.com/office/drawing/2014/main" id="{C3E86C4B-FF15-DBA7-FBA6-7FEDC2C360DE}"/>
              </a:ext>
            </a:extLst>
          </p:cNvPr>
          <p:cNvSpPr>
            <a:spLocks/>
          </p:cNvSpPr>
          <p:nvPr>
            <p:custDataLst>
              <p:tags r:id="rId231"/>
            </p:custDataLst>
          </p:nvPr>
        </p:nvSpPr>
        <p:spPr bwMode="auto">
          <a:xfrm>
            <a:off x="8636702" y="4332243"/>
            <a:ext cx="9739" cy="70115"/>
          </a:xfrm>
          <a:custGeom>
            <a:avLst/>
            <a:gdLst>
              <a:gd name="T0" fmla="*/ 7938 w 20"/>
              <a:gd name="T1" fmla="*/ 57150 h 12"/>
              <a:gd name="T2" fmla="*/ 7938 w 20"/>
              <a:gd name="T3" fmla="*/ 38100 h 12"/>
              <a:gd name="T4" fmla="*/ 7144 w 20"/>
              <a:gd name="T5" fmla="*/ 23813 h 12"/>
              <a:gd name="T6" fmla="*/ 5954 w 20"/>
              <a:gd name="T7" fmla="*/ 14288 h 12"/>
              <a:gd name="T8" fmla="*/ 5160 w 20"/>
              <a:gd name="T9" fmla="*/ 9525 h 12"/>
              <a:gd name="T10" fmla="*/ 277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29" name="Freeform 329">
            <a:extLst>
              <a:ext uri="{FF2B5EF4-FFF2-40B4-BE49-F238E27FC236}">
                <a16:creationId xmlns:a16="http://schemas.microsoft.com/office/drawing/2014/main" id="{F97BA355-4D1A-7BEF-E73D-FE10044D6718}"/>
              </a:ext>
            </a:extLst>
          </p:cNvPr>
          <p:cNvSpPr>
            <a:spLocks/>
          </p:cNvSpPr>
          <p:nvPr>
            <p:custDataLst>
              <p:tags r:id="rId232"/>
            </p:custDataLst>
          </p:nvPr>
        </p:nvSpPr>
        <p:spPr bwMode="auto">
          <a:xfrm>
            <a:off x="8515948" y="4141374"/>
            <a:ext cx="27267" cy="70115"/>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30" name="Freeform 330">
            <a:extLst>
              <a:ext uri="{FF2B5EF4-FFF2-40B4-BE49-F238E27FC236}">
                <a16:creationId xmlns:a16="http://schemas.microsoft.com/office/drawing/2014/main" id="{E94955A2-FC6C-42DD-153F-5D126E8F69BE}"/>
              </a:ext>
            </a:extLst>
          </p:cNvPr>
          <p:cNvSpPr>
            <a:spLocks/>
          </p:cNvSpPr>
          <p:nvPr>
            <p:custDataLst>
              <p:tags r:id="rId233"/>
            </p:custDataLst>
          </p:nvPr>
        </p:nvSpPr>
        <p:spPr bwMode="auto">
          <a:xfrm>
            <a:off x="9164515" y="4587385"/>
            <a:ext cx="13633" cy="70115"/>
          </a:xfrm>
          <a:custGeom>
            <a:avLst/>
            <a:gdLst>
              <a:gd name="T0" fmla="*/ 0 w 33"/>
              <a:gd name="T1" fmla="*/ 11061 h 31"/>
              <a:gd name="T2" fmla="*/ 1347 w 33"/>
              <a:gd name="T3" fmla="*/ 38715 h 31"/>
              <a:gd name="T4" fmla="*/ 2357 w 33"/>
              <a:gd name="T5" fmla="*/ 57150 h 31"/>
              <a:gd name="T6" fmla="*/ 7408 w 33"/>
              <a:gd name="T7" fmla="*/ 57150 h 31"/>
              <a:gd name="T8" fmla="*/ 11112 w 33"/>
              <a:gd name="T9" fmla="*/ 57150 h 31"/>
              <a:gd name="T10" fmla="*/ 11112 w 33"/>
              <a:gd name="T11" fmla="*/ 0 h 31"/>
              <a:gd name="T12" fmla="*/ 9092 w 33"/>
              <a:gd name="T13" fmla="*/ 0 h 31"/>
              <a:gd name="T14" fmla="*/ 6398 w 33"/>
              <a:gd name="T15" fmla="*/ 0 h 31"/>
              <a:gd name="T16" fmla="*/ 3367 w 33"/>
              <a:gd name="T17" fmla="*/ 0 h 31"/>
              <a:gd name="T18" fmla="*/ 0 w 33"/>
              <a:gd name="T19" fmla="*/ 0 h 31"/>
              <a:gd name="T20" fmla="*/ 0 w 33"/>
              <a:gd name="T21" fmla="*/ 1106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31" name="Freeform 331">
            <a:extLst>
              <a:ext uri="{FF2B5EF4-FFF2-40B4-BE49-F238E27FC236}">
                <a16:creationId xmlns:a16="http://schemas.microsoft.com/office/drawing/2014/main" id="{05D57A9A-0F95-DB77-C48B-191FB243E3B0}"/>
              </a:ext>
            </a:extLst>
          </p:cNvPr>
          <p:cNvSpPr>
            <a:spLocks/>
          </p:cNvSpPr>
          <p:nvPr>
            <p:custDataLst>
              <p:tags r:id="rId234"/>
            </p:custDataLst>
          </p:nvPr>
        </p:nvSpPr>
        <p:spPr bwMode="auto">
          <a:xfrm>
            <a:off x="9797499" y="4534798"/>
            <a:ext cx="35058" cy="68168"/>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32" name="Freeform 332">
            <a:extLst>
              <a:ext uri="{FF2B5EF4-FFF2-40B4-BE49-F238E27FC236}">
                <a16:creationId xmlns:a16="http://schemas.microsoft.com/office/drawing/2014/main" id="{05B91615-9F1A-A100-AE2D-0B36EE1768FE}"/>
              </a:ext>
            </a:extLst>
          </p:cNvPr>
          <p:cNvSpPr>
            <a:spLocks/>
          </p:cNvSpPr>
          <p:nvPr>
            <p:custDataLst>
              <p:tags r:id="rId235"/>
            </p:custDataLst>
          </p:nvPr>
        </p:nvSpPr>
        <p:spPr bwMode="auto">
          <a:xfrm>
            <a:off x="8494525" y="4022568"/>
            <a:ext cx="336942" cy="451854"/>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33" name="Freeform 333">
            <a:extLst>
              <a:ext uri="{FF2B5EF4-FFF2-40B4-BE49-F238E27FC236}">
                <a16:creationId xmlns:a16="http://schemas.microsoft.com/office/drawing/2014/main" id="{3BFF24AB-D23B-3798-3130-5123FE413FA7}"/>
              </a:ext>
            </a:extLst>
          </p:cNvPr>
          <p:cNvSpPr>
            <a:spLocks/>
          </p:cNvSpPr>
          <p:nvPr>
            <p:custDataLst>
              <p:tags r:id="rId236"/>
            </p:custDataLst>
          </p:nvPr>
        </p:nvSpPr>
        <p:spPr bwMode="auto">
          <a:xfrm>
            <a:off x="8913268" y="4082944"/>
            <a:ext cx="311623" cy="315519"/>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34" name="Freeform 334">
            <a:extLst>
              <a:ext uri="{FF2B5EF4-FFF2-40B4-BE49-F238E27FC236}">
                <a16:creationId xmlns:a16="http://schemas.microsoft.com/office/drawing/2014/main" id="{054F2D98-32FE-FFD4-34DF-5301E03E8122}"/>
              </a:ext>
            </a:extLst>
          </p:cNvPr>
          <p:cNvSpPr>
            <a:spLocks/>
          </p:cNvSpPr>
          <p:nvPr>
            <p:custDataLst>
              <p:tags r:id="rId237"/>
            </p:custDataLst>
          </p:nvPr>
        </p:nvSpPr>
        <p:spPr bwMode="auto">
          <a:xfrm>
            <a:off x="9349541" y="4581542"/>
            <a:ext cx="112963" cy="70115"/>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35" name="Freeform 335">
            <a:extLst>
              <a:ext uri="{FF2B5EF4-FFF2-40B4-BE49-F238E27FC236}">
                <a16:creationId xmlns:a16="http://schemas.microsoft.com/office/drawing/2014/main" id="{65911140-974A-95AC-3C8A-B9FF199BBFAA}"/>
              </a:ext>
            </a:extLst>
          </p:cNvPr>
          <p:cNvSpPr>
            <a:spLocks/>
          </p:cNvSpPr>
          <p:nvPr>
            <p:custDataLst>
              <p:tags r:id="rId238"/>
            </p:custDataLst>
          </p:nvPr>
        </p:nvSpPr>
        <p:spPr bwMode="auto">
          <a:xfrm>
            <a:off x="9491719" y="4172536"/>
            <a:ext cx="52586" cy="109068"/>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36" name="Freeform 336">
            <a:extLst>
              <a:ext uri="{FF2B5EF4-FFF2-40B4-BE49-F238E27FC236}">
                <a16:creationId xmlns:a16="http://schemas.microsoft.com/office/drawing/2014/main" id="{0CC30547-A12F-259C-809D-76576340B73D}"/>
              </a:ext>
            </a:extLst>
          </p:cNvPr>
          <p:cNvSpPr>
            <a:spLocks/>
          </p:cNvSpPr>
          <p:nvPr>
            <p:custDataLst>
              <p:tags r:id="rId239"/>
            </p:custDataLst>
          </p:nvPr>
        </p:nvSpPr>
        <p:spPr bwMode="auto">
          <a:xfrm>
            <a:off x="9507300" y="4349772"/>
            <a:ext cx="87643" cy="68167"/>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37" name="Freeform 337">
            <a:extLst>
              <a:ext uri="{FF2B5EF4-FFF2-40B4-BE49-F238E27FC236}">
                <a16:creationId xmlns:a16="http://schemas.microsoft.com/office/drawing/2014/main" id="{D3165E7E-EE6D-71F9-4B45-4578F4F64FBA}"/>
              </a:ext>
            </a:extLst>
          </p:cNvPr>
          <p:cNvSpPr>
            <a:spLocks/>
          </p:cNvSpPr>
          <p:nvPr>
            <p:custDataLst>
              <p:tags r:id="rId240"/>
            </p:custDataLst>
          </p:nvPr>
        </p:nvSpPr>
        <p:spPr bwMode="auto">
          <a:xfrm>
            <a:off x="9600787" y="4256285"/>
            <a:ext cx="105173" cy="77906"/>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38" name="Freeform 338">
            <a:extLst>
              <a:ext uri="{FF2B5EF4-FFF2-40B4-BE49-F238E27FC236}">
                <a16:creationId xmlns:a16="http://schemas.microsoft.com/office/drawing/2014/main" id="{FBB64AF9-6EEA-8792-1CE1-87A5700F4B02}"/>
              </a:ext>
            </a:extLst>
          </p:cNvPr>
          <p:cNvSpPr>
            <a:spLocks/>
          </p:cNvSpPr>
          <p:nvPr>
            <p:custDataLst>
              <p:tags r:id="rId241"/>
            </p:custDataLst>
          </p:nvPr>
        </p:nvSpPr>
        <p:spPr bwMode="auto">
          <a:xfrm>
            <a:off x="9219049" y="4180327"/>
            <a:ext cx="204502" cy="282409"/>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39" name="Freeform 339">
            <a:extLst>
              <a:ext uri="{FF2B5EF4-FFF2-40B4-BE49-F238E27FC236}">
                <a16:creationId xmlns:a16="http://schemas.microsoft.com/office/drawing/2014/main" id="{851DEC88-F4A2-B50E-7413-603D4D32C9F4}"/>
              </a:ext>
            </a:extLst>
          </p:cNvPr>
          <p:cNvSpPr>
            <a:spLocks/>
          </p:cNvSpPr>
          <p:nvPr>
            <p:custDataLst>
              <p:tags r:id="rId242"/>
            </p:custDataLst>
          </p:nvPr>
        </p:nvSpPr>
        <p:spPr bwMode="auto">
          <a:xfrm>
            <a:off x="8808095" y="4476369"/>
            <a:ext cx="307728" cy="116859"/>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40" name="Freeform 340">
            <a:extLst>
              <a:ext uri="{FF2B5EF4-FFF2-40B4-BE49-F238E27FC236}">
                <a16:creationId xmlns:a16="http://schemas.microsoft.com/office/drawing/2014/main" id="{0A0A5701-FA4D-A2EF-D21F-BA0B42091898}"/>
              </a:ext>
            </a:extLst>
          </p:cNvPr>
          <p:cNvSpPr>
            <a:spLocks/>
          </p:cNvSpPr>
          <p:nvPr>
            <p:custDataLst>
              <p:tags r:id="rId243"/>
            </p:custDataLst>
          </p:nvPr>
        </p:nvSpPr>
        <p:spPr bwMode="auto">
          <a:xfrm>
            <a:off x="9643636" y="4301081"/>
            <a:ext cx="262931" cy="309676"/>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41" name="Freeform 341">
            <a:extLst>
              <a:ext uri="{FF2B5EF4-FFF2-40B4-BE49-F238E27FC236}">
                <a16:creationId xmlns:a16="http://schemas.microsoft.com/office/drawing/2014/main" id="{E42A5613-D6A2-C27B-5296-FEAD0DD59D9A}"/>
              </a:ext>
            </a:extLst>
          </p:cNvPr>
          <p:cNvSpPr>
            <a:spLocks/>
          </p:cNvSpPr>
          <p:nvPr>
            <p:custDataLst>
              <p:tags r:id="rId244"/>
            </p:custDataLst>
          </p:nvPr>
        </p:nvSpPr>
        <p:spPr bwMode="auto">
          <a:xfrm>
            <a:off x="7842063" y="2867614"/>
            <a:ext cx="66220" cy="74011"/>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GB"/>
          </a:p>
        </p:txBody>
      </p:sp>
      <p:sp>
        <p:nvSpPr>
          <p:cNvPr id="342" name="Freeform 342">
            <a:extLst>
              <a:ext uri="{FF2B5EF4-FFF2-40B4-BE49-F238E27FC236}">
                <a16:creationId xmlns:a16="http://schemas.microsoft.com/office/drawing/2014/main" id="{C967444B-2E8C-66E5-E3F5-F5999BB3FFA6}"/>
              </a:ext>
            </a:extLst>
          </p:cNvPr>
          <p:cNvSpPr>
            <a:spLocks/>
          </p:cNvSpPr>
          <p:nvPr>
            <p:custDataLst>
              <p:tags r:id="rId245"/>
            </p:custDataLst>
          </p:nvPr>
        </p:nvSpPr>
        <p:spPr bwMode="auto">
          <a:xfrm>
            <a:off x="5948952" y="2137247"/>
            <a:ext cx="270723" cy="218136"/>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43" name="Freeform 343">
            <a:extLst>
              <a:ext uri="{FF2B5EF4-FFF2-40B4-BE49-F238E27FC236}">
                <a16:creationId xmlns:a16="http://schemas.microsoft.com/office/drawing/2014/main" id="{BDCA9609-0F92-202B-A476-44547FB6D99D}"/>
              </a:ext>
            </a:extLst>
          </p:cNvPr>
          <p:cNvSpPr>
            <a:spLocks/>
          </p:cNvSpPr>
          <p:nvPr>
            <p:custDataLst>
              <p:tags r:id="rId246"/>
            </p:custDataLst>
          </p:nvPr>
        </p:nvSpPr>
        <p:spPr bwMode="auto">
          <a:xfrm>
            <a:off x="6026858" y="2388493"/>
            <a:ext cx="179183" cy="87645"/>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44" name="Freeform 344">
            <a:extLst>
              <a:ext uri="{FF2B5EF4-FFF2-40B4-BE49-F238E27FC236}">
                <a16:creationId xmlns:a16="http://schemas.microsoft.com/office/drawing/2014/main" id="{9484D260-7491-0C37-C461-F17A7FC8726C}"/>
              </a:ext>
            </a:extLst>
          </p:cNvPr>
          <p:cNvSpPr>
            <a:spLocks/>
          </p:cNvSpPr>
          <p:nvPr>
            <p:custDataLst>
              <p:tags r:id="rId247"/>
            </p:custDataLst>
          </p:nvPr>
        </p:nvSpPr>
        <p:spPr bwMode="auto">
          <a:xfrm>
            <a:off x="6149560" y="1965855"/>
            <a:ext cx="136335" cy="79853"/>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45" name="Freeform 345">
            <a:extLst>
              <a:ext uri="{FF2B5EF4-FFF2-40B4-BE49-F238E27FC236}">
                <a16:creationId xmlns:a16="http://schemas.microsoft.com/office/drawing/2014/main" id="{2930A2D4-F18D-A3EC-40E2-4DA0B75DDBF8}"/>
              </a:ext>
            </a:extLst>
          </p:cNvPr>
          <p:cNvSpPr>
            <a:spLocks/>
          </p:cNvSpPr>
          <p:nvPr>
            <p:custDataLst>
              <p:tags r:id="rId248"/>
            </p:custDataLst>
          </p:nvPr>
        </p:nvSpPr>
        <p:spPr bwMode="auto">
          <a:xfrm>
            <a:off x="6165141" y="2392388"/>
            <a:ext cx="220083" cy="175288"/>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46" name="Freeform 346">
            <a:extLst>
              <a:ext uri="{FF2B5EF4-FFF2-40B4-BE49-F238E27FC236}">
                <a16:creationId xmlns:a16="http://schemas.microsoft.com/office/drawing/2014/main" id="{4BB261E0-C564-A1AA-1B59-B2F2258F65FE}"/>
              </a:ext>
            </a:extLst>
          </p:cNvPr>
          <p:cNvSpPr>
            <a:spLocks/>
          </p:cNvSpPr>
          <p:nvPr>
            <p:custDataLst>
              <p:tags r:id="rId249"/>
            </p:custDataLst>
          </p:nvPr>
        </p:nvSpPr>
        <p:spPr bwMode="auto">
          <a:xfrm>
            <a:off x="3711108" y="3666148"/>
            <a:ext cx="17528" cy="68168"/>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GB"/>
          </a:p>
        </p:txBody>
      </p:sp>
      <p:sp>
        <p:nvSpPr>
          <p:cNvPr id="347" name="Freeform 347">
            <a:extLst>
              <a:ext uri="{FF2B5EF4-FFF2-40B4-BE49-F238E27FC236}">
                <a16:creationId xmlns:a16="http://schemas.microsoft.com/office/drawing/2014/main" id="{948A3746-C621-3310-5A17-4A323C580934}"/>
              </a:ext>
            </a:extLst>
          </p:cNvPr>
          <p:cNvSpPr>
            <a:spLocks/>
          </p:cNvSpPr>
          <p:nvPr>
            <p:custDataLst>
              <p:tags r:id="rId250"/>
            </p:custDataLst>
          </p:nvPr>
        </p:nvSpPr>
        <p:spPr bwMode="auto">
          <a:xfrm>
            <a:off x="6293686" y="2382651"/>
            <a:ext cx="105173" cy="97382"/>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endParaRPr lang="en-GB"/>
          </a:p>
        </p:txBody>
      </p:sp>
      <p:sp>
        <p:nvSpPr>
          <p:cNvPr id="348" name="Freeform 348">
            <a:extLst>
              <a:ext uri="{FF2B5EF4-FFF2-40B4-BE49-F238E27FC236}">
                <a16:creationId xmlns:a16="http://schemas.microsoft.com/office/drawing/2014/main" id="{A8683FAE-F916-0249-E587-B17507E14544}"/>
              </a:ext>
            </a:extLst>
          </p:cNvPr>
          <p:cNvSpPr>
            <a:spLocks/>
          </p:cNvSpPr>
          <p:nvPr>
            <p:custDataLst>
              <p:tags r:id="rId251"/>
            </p:custDataLst>
          </p:nvPr>
        </p:nvSpPr>
        <p:spPr bwMode="auto">
          <a:xfrm>
            <a:off x="6192408" y="2238525"/>
            <a:ext cx="467435" cy="303833"/>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49" name="Freeform 349">
            <a:extLst>
              <a:ext uri="{FF2B5EF4-FFF2-40B4-BE49-F238E27FC236}">
                <a16:creationId xmlns:a16="http://schemas.microsoft.com/office/drawing/2014/main" id="{D0BB4D76-F22A-28CC-BD0D-DE6C78CEE3F4}"/>
              </a:ext>
            </a:extLst>
          </p:cNvPr>
          <p:cNvSpPr>
            <a:spLocks/>
          </p:cNvSpPr>
          <p:nvPr>
            <p:custDataLst>
              <p:tags r:id="rId252"/>
            </p:custDataLst>
          </p:nvPr>
        </p:nvSpPr>
        <p:spPr bwMode="auto">
          <a:xfrm>
            <a:off x="6819550" y="2659216"/>
            <a:ext cx="58429" cy="77906"/>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GB"/>
          </a:p>
        </p:txBody>
      </p:sp>
      <p:sp>
        <p:nvSpPr>
          <p:cNvPr id="350" name="Freeform 350">
            <a:extLst>
              <a:ext uri="{FF2B5EF4-FFF2-40B4-BE49-F238E27FC236}">
                <a16:creationId xmlns:a16="http://schemas.microsoft.com/office/drawing/2014/main" id="{66C278B1-A941-97FD-AC70-0C7395A1263D}"/>
              </a:ext>
            </a:extLst>
          </p:cNvPr>
          <p:cNvSpPr>
            <a:spLocks/>
          </p:cNvSpPr>
          <p:nvPr>
            <p:custDataLst>
              <p:tags r:id="rId253"/>
            </p:custDataLst>
          </p:nvPr>
        </p:nvSpPr>
        <p:spPr bwMode="auto">
          <a:xfrm>
            <a:off x="7485645" y="2676745"/>
            <a:ext cx="255141" cy="149969"/>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GB"/>
          </a:p>
        </p:txBody>
      </p:sp>
      <p:sp>
        <p:nvSpPr>
          <p:cNvPr id="351" name="Freeform 351">
            <a:extLst>
              <a:ext uri="{FF2B5EF4-FFF2-40B4-BE49-F238E27FC236}">
                <a16:creationId xmlns:a16="http://schemas.microsoft.com/office/drawing/2014/main" id="{D46B4884-FF1A-BF30-FF61-874FEF2C6BC8}"/>
              </a:ext>
            </a:extLst>
          </p:cNvPr>
          <p:cNvSpPr>
            <a:spLocks/>
          </p:cNvSpPr>
          <p:nvPr>
            <p:custDataLst>
              <p:tags r:id="rId254"/>
            </p:custDataLst>
          </p:nvPr>
        </p:nvSpPr>
        <p:spPr bwMode="auto">
          <a:xfrm>
            <a:off x="7546021" y="2589101"/>
            <a:ext cx="276566" cy="153863"/>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GB"/>
          </a:p>
        </p:txBody>
      </p:sp>
      <p:sp>
        <p:nvSpPr>
          <p:cNvPr id="352" name="Freeform 352">
            <a:extLst>
              <a:ext uri="{FF2B5EF4-FFF2-40B4-BE49-F238E27FC236}">
                <a16:creationId xmlns:a16="http://schemas.microsoft.com/office/drawing/2014/main" id="{4A8A93A3-A0CF-62AE-075D-78CB05F89DC5}"/>
              </a:ext>
            </a:extLst>
          </p:cNvPr>
          <p:cNvSpPr>
            <a:spLocks/>
          </p:cNvSpPr>
          <p:nvPr>
            <p:custDataLst>
              <p:tags r:id="rId255"/>
            </p:custDataLst>
          </p:nvPr>
        </p:nvSpPr>
        <p:spPr bwMode="auto">
          <a:xfrm>
            <a:off x="7063005" y="2608578"/>
            <a:ext cx="420691" cy="278513"/>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GB"/>
          </a:p>
        </p:txBody>
      </p:sp>
      <p:sp>
        <p:nvSpPr>
          <p:cNvPr id="353" name="Freeform 353">
            <a:extLst>
              <a:ext uri="{FF2B5EF4-FFF2-40B4-BE49-F238E27FC236}">
                <a16:creationId xmlns:a16="http://schemas.microsoft.com/office/drawing/2014/main" id="{F8D662E0-50FF-6552-BF46-2CA435B463DE}"/>
              </a:ext>
            </a:extLst>
          </p:cNvPr>
          <p:cNvSpPr>
            <a:spLocks/>
          </p:cNvSpPr>
          <p:nvPr>
            <p:custDataLst>
              <p:tags r:id="rId256"/>
            </p:custDataLst>
          </p:nvPr>
        </p:nvSpPr>
        <p:spPr bwMode="auto">
          <a:xfrm>
            <a:off x="6093078" y="2470294"/>
            <a:ext cx="132440" cy="183079"/>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54" name="Freeform 354">
            <a:extLst>
              <a:ext uri="{FF2B5EF4-FFF2-40B4-BE49-F238E27FC236}">
                <a16:creationId xmlns:a16="http://schemas.microsoft.com/office/drawing/2014/main" id="{5CE9CF96-7B05-DBCF-7120-7C3F77FDC5A7}"/>
              </a:ext>
            </a:extLst>
          </p:cNvPr>
          <p:cNvSpPr>
            <a:spLocks/>
          </p:cNvSpPr>
          <p:nvPr>
            <p:custDataLst>
              <p:tags r:id="rId257"/>
            </p:custDataLst>
          </p:nvPr>
        </p:nvSpPr>
        <p:spPr bwMode="auto">
          <a:xfrm>
            <a:off x="6151507" y="2602734"/>
            <a:ext cx="83749" cy="74011"/>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55" name="Freeform 355">
            <a:extLst>
              <a:ext uri="{FF2B5EF4-FFF2-40B4-BE49-F238E27FC236}">
                <a16:creationId xmlns:a16="http://schemas.microsoft.com/office/drawing/2014/main" id="{DF0208EF-114A-99AE-9706-50077D39CAFE}"/>
              </a:ext>
            </a:extLst>
          </p:cNvPr>
          <p:cNvSpPr>
            <a:spLocks/>
          </p:cNvSpPr>
          <p:nvPr>
            <p:custDataLst>
              <p:tags r:id="rId258"/>
            </p:custDataLst>
          </p:nvPr>
        </p:nvSpPr>
        <p:spPr bwMode="auto">
          <a:xfrm>
            <a:off x="6254733" y="3368159"/>
            <a:ext cx="504439" cy="749843"/>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GB"/>
          </a:p>
        </p:txBody>
      </p:sp>
      <p:sp>
        <p:nvSpPr>
          <p:cNvPr id="356" name="Freeform 356">
            <a:extLst>
              <a:ext uri="{FF2B5EF4-FFF2-40B4-BE49-F238E27FC236}">
                <a16:creationId xmlns:a16="http://schemas.microsoft.com/office/drawing/2014/main" id="{C46BF2B6-A6A8-F700-29D1-31C3EA082FA9}"/>
              </a:ext>
            </a:extLst>
          </p:cNvPr>
          <p:cNvSpPr>
            <a:spLocks/>
          </p:cNvSpPr>
          <p:nvPr>
            <p:custDataLst>
              <p:tags r:id="rId259"/>
            </p:custDataLst>
          </p:nvPr>
        </p:nvSpPr>
        <p:spPr bwMode="auto">
          <a:xfrm>
            <a:off x="6848764" y="3784955"/>
            <a:ext cx="299937" cy="529760"/>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GB"/>
          </a:p>
        </p:txBody>
      </p:sp>
      <p:sp>
        <p:nvSpPr>
          <p:cNvPr id="357" name="Freeform 357">
            <a:extLst>
              <a:ext uri="{FF2B5EF4-FFF2-40B4-BE49-F238E27FC236}">
                <a16:creationId xmlns:a16="http://schemas.microsoft.com/office/drawing/2014/main" id="{09CCE426-B065-96A4-D892-C2F51C81BDD3}"/>
              </a:ext>
            </a:extLst>
          </p:cNvPr>
          <p:cNvSpPr>
            <a:spLocks/>
          </p:cNvSpPr>
          <p:nvPr>
            <p:custDataLst>
              <p:tags r:id="rId260"/>
            </p:custDataLst>
          </p:nvPr>
        </p:nvSpPr>
        <p:spPr bwMode="auto">
          <a:xfrm>
            <a:off x="6858503" y="3769374"/>
            <a:ext cx="46743" cy="72062"/>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GB"/>
          </a:p>
        </p:txBody>
      </p:sp>
      <p:sp>
        <p:nvSpPr>
          <p:cNvPr id="358" name="Freeform 358">
            <a:extLst>
              <a:ext uri="{FF2B5EF4-FFF2-40B4-BE49-F238E27FC236}">
                <a16:creationId xmlns:a16="http://schemas.microsoft.com/office/drawing/2014/main" id="{F9FF5C1D-5A2D-9431-0279-528A30D62EF0}"/>
              </a:ext>
            </a:extLst>
          </p:cNvPr>
          <p:cNvSpPr>
            <a:spLocks/>
          </p:cNvSpPr>
          <p:nvPr>
            <p:custDataLst>
              <p:tags r:id="rId261"/>
            </p:custDataLst>
          </p:nvPr>
        </p:nvSpPr>
        <p:spPr bwMode="auto">
          <a:xfrm>
            <a:off x="6611151" y="3660306"/>
            <a:ext cx="446011" cy="461591"/>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GB"/>
          </a:p>
        </p:txBody>
      </p:sp>
      <p:sp>
        <p:nvSpPr>
          <p:cNvPr id="359" name="Line 359">
            <a:extLst>
              <a:ext uri="{FF2B5EF4-FFF2-40B4-BE49-F238E27FC236}">
                <a16:creationId xmlns:a16="http://schemas.microsoft.com/office/drawing/2014/main" id="{6A292949-875E-77E9-EEEF-58261A822A33}"/>
              </a:ext>
            </a:extLst>
          </p:cNvPr>
          <p:cNvSpPr>
            <a:spLocks noChangeShapeType="1"/>
          </p:cNvSpPr>
          <p:nvPr>
            <p:custDataLst>
              <p:tags r:id="rId262"/>
            </p:custDataLst>
          </p:nvPr>
        </p:nvSpPr>
        <p:spPr bwMode="auto">
          <a:xfrm flipH="1">
            <a:off x="2758709" y="4297185"/>
            <a:ext cx="5844" cy="973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0" name="Freeform 360">
            <a:extLst>
              <a:ext uri="{FF2B5EF4-FFF2-40B4-BE49-F238E27FC236}">
                <a16:creationId xmlns:a16="http://schemas.microsoft.com/office/drawing/2014/main" id="{A3E27ACF-9A76-EC3A-83A1-A40592D03CAD}"/>
              </a:ext>
            </a:extLst>
          </p:cNvPr>
          <p:cNvSpPr>
            <a:spLocks/>
          </p:cNvSpPr>
          <p:nvPr>
            <p:custDataLst>
              <p:tags r:id="rId263"/>
            </p:custDataLst>
          </p:nvPr>
        </p:nvSpPr>
        <p:spPr bwMode="auto">
          <a:xfrm>
            <a:off x="2758709" y="4306924"/>
            <a:ext cx="15581" cy="72062"/>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GB"/>
          </a:p>
        </p:txBody>
      </p:sp>
      <p:sp>
        <p:nvSpPr>
          <p:cNvPr id="361" name="Freeform 361">
            <a:extLst>
              <a:ext uri="{FF2B5EF4-FFF2-40B4-BE49-F238E27FC236}">
                <a16:creationId xmlns:a16="http://schemas.microsoft.com/office/drawing/2014/main" id="{12249090-D9F7-A17B-C3C1-58FDD21DAB0C}"/>
              </a:ext>
            </a:extLst>
          </p:cNvPr>
          <p:cNvSpPr>
            <a:spLocks/>
          </p:cNvSpPr>
          <p:nvPr>
            <p:custDataLst>
              <p:tags r:id="rId264"/>
            </p:custDataLst>
          </p:nvPr>
        </p:nvSpPr>
        <p:spPr bwMode="auto">
          <a:xfrm>
            <a:off x="2768448" y="4291343"/>
            <a:ext cx="5842" cy="70115"/>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362" name="Group 362">
            <a:extLst>
              <a:ext uri="{FF2B5EF4-FFF2-40B4-BE49-F238E27FC236}">
                <a16:creationId xmlns:a16="http://schemas.microsoft.com/office/drawing/2014/main" id="{E94D8F5A-F5CE-AC7C-E489-45682C81C72F}"/>
              </a:ext>
            </a:extLst>
          </p:cNvPr>
          <p:cNvGrpSpPr>
            <a:grpSpLocks/>
          </p:cNvGrpSpPr>
          <p:nvPr>
            <p:custDataLst>
              <p:tags r:id="rId265"/>
            </p:custDataLst>
          </p:nvPr>
        </p:nvGrpSpPr>
        <p:grpSpPr bwMode="auto">
          <a:xfrm>
            <a:off x="2758709" y="4211489"/>
            <a:ext cx="512231" cy="247352"/>
            <a:chOff x="912" y="2626"/>
            <a:chExt cx="311" cy="127"/>
          </a:xfrm>
        </p:grpSpPr>
        <p:sp>
          <p:nvSpPr>
            <p:cNvPr id="363" name="Freeform 363">
              <a:extLst>
                <a:ext uri="{FF2B5EF4-FFF2-40B4-BE49-F238E27FC236}">
                  <a16:creationId xmlns:a16="http://schemas.microsoft.com/office/drawing/2014/main" id="{0F5B2DB1-1E2C-8621-4791-1DCED6DB86A8}"/>
                </a:ext>
              </a:extLst>
            </p:cNvPr>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64" name="Freeform 364">
              <a:extLst>
                <a:ext uri="{FF2B5EF4-FFF2-40B4-BE49-F238E27FC236}">
                  <a16:creationId xmlns:a16="http://schemas.microsoft.com/office/drawing/2014/main" id="{A7C2EBE6-8140-CE61-6AE1-A2DDE19EA759}"/>
                </a:ext>
              </a:extLst>
            </p:cNvPr>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65" name="Freeform 365">
              <a:extLst>
                <a:ext uri="{FF2B5EF4-FFF2-40B4-BE49-F238E27FC236}">
                  <a16:creationId xmlns:a16="http://schemas.microsoft.com/office/drawing/2014/main" id="{F42BD7A6-6F18-0210-259D-2698E4647E66}"/>
                </a:ext>
              </a:extLst>
            </p:cNvPr>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366" name="Freeform 366">
            <a:extLst>
              <a:ext uri="{FF2B5EF4-FFF2-40B4-BE49-F238E27FC236}">
                <a16:creationId xmlns:a16="http://schemas.microsoft.com/office/drawing/2014/main" id="{6C450412-411C-80D8-CF9C-9EA1FFCA6ABE}"/>
              </a:ext>
            </a:extLst>
          </p:cNvPr>
          <p:cNvSpPr>
            <a:spLocks/>
          </p:cNvSpPr>
          <p:nvPr>
            <p:custDataLst>
              <p:tags r:id="rId266"/>
            </p:custDataLst>
          </p:nvPr>
        </p:nvSpPr>
        <p:spPr bwMode="auto">
          <a:xfrm>
            <a:off x="7234398" y="5091825"/>
            <a:ext cx="23372" cy="72063"/>
          </a:xfrm>
          <a:custGeom>
            <a:avLst/>
            <a:gdLst>
              <a:gd name="T0" fmla="*/ 5269 w 47"/>
              <a:gd name="T1" fmla="*/ 0 h 28"/>
              <a:gd name="T2" fmla="*/ 10133 w 47"/>
              <a:gd name="T3" fmla="*/ 0 h 28"/>
              <a:gd name="T4" fmla="*/ 12565 w 47"/>
              <a:gd name="T5" fmla="*/ 4196 h 28"/>
              <a:gd name="T6" fmla="*/ 13376 w 47"/>
              <a:gd name="T7" fmla="*/ 8391 h 28"/>
              <a:gd name="T8" fmla="*/ 13376 w 47"/>
              <a:gd name="T9" fmla="*/ 12587 h 28"/>
              <a:gd name="T10" fmla="*/ 12970 w 47"/>
              <a:gd name="T11" fmla="*/ 16782 h 28"/>
              <a:gd name="T12" fmla="*/ 13376 w 47"/>
              <a:gd name="T13" fmla="*/ 20978 h 28"/>
              <a:gd name="T14" fmla="*/ 14997 w 47"/>
              <a:gd name="T15" fmla="*/ 25173 h 28"/>
              <a:gd name="T16" fmla="*/ 19050 w 47"/>
              <a:gd name="T17" fmla="*/ 25173 h 28"/>
              <a:gd name="T18" fmla="*/ 17023 w 47"/>
              <a:gd name="T19" fmla="*/ 39858 h 28"/>
              <a:gd name="T20" fmla="*/ 14997 w 47"/>
              <a:gd name="T21" fmla="*/ 52445 h 28"/>
              <a:gd name="T22" fmla="*/ 13376 w 47"/>
              <a:gd name="T23" fmla="*/ 56640 h 28"/>
              <a:gd name="T24" fmla="*/ 11349 w 47"/>
              <a:gd name="T25" fmla="*/ 58738 h 28"/>
              <a:gd name="T26" fmla="*/ 6485 w 47"/>
              <a:gd name="T27" fmla="*/ 56640 h 28"/>
              <a:gd name="T28" fmla="*/ 0 w 47"/>
              <a:gd name="T29" fmla="*/ 52445 h 28"/>
              <a:gd name="T30" fmla="*/ 405 w 47"/>
              <a:gd name="T31" fmla="*/ 39858 h 28"/>
              <a:gd name="T32" fmla="*/ 811 w 47"/>
              <a:gd name="T33" fmla="*/ 31467 h 28"/>
              <a:gd name="T34" fmla="*/ 1621 w 47"/>
              <a:gd name="T35" fmla="*/ 27271 h 28"/>
              <a:gd name="T36" fmla="*/ 2432 w 47"/>
              <a:gd name="T37" fmla="*/ 25173 h 28"/>
              <a:gd name="T38" fmla="*/ 3648 w 47"/>
              <a:gd name="T39" fmla="*/ 23076 h 28"/>
              <a:gd name="T40" fmla="*/ 4459 w 47"/>
              <a:gd name="T41" fmla="*/ 18880 h 28"/>
              <a:gd name="T42" fmla="*/ 5269 w 47"/>
              <a:gd name="T43" fmla="*/ 10489 h 28"/>
              <a:gd name="T44" fmla="*/ 5269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367" name="Freeform 367">
            <a:extLst>
              <a:ext uri="{FF2B5EF4-FFF2-40B4-BE49-F238E27FC236}">
                <a16:creationId xmlns:a16="http://schemas.microsoft.com/office/drawing/2014/main" id="{4BC7D975-D562-F68F-4DF7-48BC0B0BFE72}"/>
              </a:ext>
            </a:extLst>
          </p:cNvPr>
          <p:cNvSpPr>
            <a:spLocks/>
          </p:cNvSpPr>
          <p:nvPr>
            <p:custDataLst>
              <p:tags r:id="rId267"/>
            </p:custDataLst>
          </p:nvPr>
        </p:nvSpPr>
        <p:spPr bwMode="auto">
          <a:xfrm>
            <a:off x="7199340" y="5124935"/>
            <a:ext cx="29215" cy="70115"/>
          </a:xfrm>
          <a:custGeom>
            <a:avLst/>
            <a:gdLst>
              <a:gd name="T0" fmla="*/ 5841 w 53"/>
              <a:gd name="T1" fmla="*/ 0 h 33"/>
              <a:gd name="T2" fmla="*/ 11682 w 53"/>
              <a:gd name="T3" fmla="*/ 1732 h 33"/>
              <a:gd name="T4" fmla="*/ 15276 w 53"/>
              <a:gd name="T5" fmla="*/ 1732 h 33"/>
              <a:gd name="T6" fmla="*/ 16624 w 53"/>
              <a:gd name="T7" fmla="*/ 5195 h 33"/>
              <a:gd name="T8" fmla="*/ 16624 w 53"/>
              <a:gd name="T9" fmla="*/ 6927 h 33"/>
              <a:gd name="T10" fmla="*/ 16624 w 53"/>
              <a:gd name="T11" fmla="*/ 10391 h 33"/>
              <a:gd name="T12" fmla="*/ 17523 w 53"/>
              <a:gd name="T13" fmla="*/ 13855 h 33"/>
              <a:gd name="T14" fmla="*/ 19769 w 53"/>
              <a:gd name="T15" fmla="*/ 17318 h 33"/>
              <a:gd name="T16" fmla="*/ 23813 w 53"/>
              <a:gd name="T17" fmla="*/ 20782 h 33"/>
              <a:gd name="T18" fmla="*/ 21566 w 53"/>
              <a:gd name="T19" fmla="*/ 38100 h 33"/>
              <a:gd name="T20" fmla="*/ 19769 w 53"/>
              <a:gd name="T21" fmla="*/ 48491 h 33"/>
              <a:gd name="T22" fmla="*/ 18871 w 53"/>
              <a:gd name="T23" fmla="*/ 53686 h 33"/>
              <a:gd name="T24" fmla="*/ 17073 w 53"/>
              <a:gd name="T25" fmla="*/ 55418 h 33"/>
              <a:gd name="T26" fmla="*/ 16175 w 53"/>
              <a:gd name="T27" fmla="*/ 57150 h 33"/>
              <a:gd name="T28" fmla="*/ 15276 w 53"/>
              <a:gd name="T29" fmla="*/ 57150 h 33"/>
              <a:gd name="T30" fmla="*/ 8986 w 53"/>
              <a:gd name="T31" fmla="*/ 51955 h 33"/>
              <a:gd name="T32" fmla="*/ 0 w 53"/>
              <a:gd name="T33" fmla="*/ 41564 h 33"/>
              <a:gd name="T34" fmla="*/ 0 w 53"/>
              <a:gd name="T35" fmla="*/ 32905 h 33"/>
              <a:gd name="T36" fmla="*/ 899 w 53"/>
              <a:gd name="T37" fmla="*/ 27709 h 33"/>
              <a:gd name="T38" fmla="*/ 1797 w 53"/>
              <a:gd name="T39" fmla="*/ 24245 h 33"/>
              <a:gd name="T40" fmla="*/ 3145 w 53"/>
              <a:gd name="T41" fmla="*/ 20782 h 33"/>
              <a:gd name="T42" fmla="*/ 4044 w 53"/>
              <a:gd name="T43" fmla="*/ 19050 h 33"/>
              <a:gd name="T44" fmla="*/ 4942 w 53"/>
              <a:gd name="T45" fmla="*/ 15586 h 33"/>
              <a:gd name="T46" fmla="*/ 5392 w 53"/>
              <a:gd name="T47" fmla="*/ 10391 h 33"/>
              <a:gd name="T48" fmla="*/ 5841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368" name="Group 368">
            <a:extLst>
              <a:ext uri="{FF2B5EF4-FFF2-40B4-BE49-F238E27FC236}">
                <a16:creationId xmlns:a16="http://schemas.microsoft.com/office/drawing/2014/main" id="{56C2A3A2-204E-CA8F-8EEB-F12AACEF9805}"/>
              </a:ext>
            </a:extLst>
          </p:cNvPr>
          <p:cNvGrpSpPr>
            <a:grpSpLocks/>
          </p:cNvGrpSpPr>
          <p:nvPr>
            <p:custDataLst>
              <p:tags r:id="rId268"/>
            </p:custDataLst>
          </p:nvPr>
        </p:nvGrpSpPr>
        <p:grpSpPr bwMode="auto">
          <a:xfrm>
            <a:off x="7004576" y="4501689"/>
            <a:ext cx="206450" cy="126596"/>
            <a:chOff x="3481" y="2773"/>
            <a:chExt cx="125" cy="65"/>
          </a:xfrm>
        </p:grpSpPr>
        <p:sp>
          <p:nvSpPr>
            <p:cNvPr id="369" name="Freeform 369">
              <a:extLst>
                <a:ext uri="{FF2B5EF4-FFF2-40B4-BE49-F238E27FC236}">
                  <a16:creationId xmlns:a16="http://schemas.microsoft.com/office/drawing/2014/main" id="{624DEC82-A279-45D8-EA0A-B166A68B2EF2}"/>
                </a:ext>
              </a:extLst>
            </p:cNvPr>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370" name="Line 370">
              <a:extLst>
                <a:ext uri="{FF2B5EF4-FFF2-40B4-BE49-F238E27FC236}">
                  <a16:creationId xmlns:a16="http://schemas.microsoft.com/office/drawing/2014/main" id="{FEEAD02F-3747-4BF1-A286-3244B6080781}"/>
                </a:ext>
              </a:extLst>
            </p:cNvPr>
            <p:cNvSpPr>
              <a:spLocks noChangeShapeType="1"/>
            </p:cNvSpPr>
            <p:nvPr/>
          </p:nvSpPr>
          <p:spPr bwMode="auto">
            <a:xfrm>
              <a:off x="3583" y="2800"/>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1" name="Freeform 371">
              <a:extLst>
                <a:ext uri="{FF2B5EF4-FFF2-40B4-BE49-F238E27FC236}">
                  <a16:creationId xmlns:a16="http://schemas.microsoft.com/office/drawing/2014/main" id="{300CE24B-5B65-DF75-9694-BB3FA10B3D2E}"/>
                </a:ext>
              </a:extLst>
            </p:cNvPr>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GB"/>
            </a:p>
          </p:txBody>
        </p:sp>
        <p:sp>
          <p:nvSpPr>
            <p:cNvPr id="372" name="Freeform 372">
              <a:extLst>
                <a:ext uri="{FF2B5EF4-FFF2-40B4-BE49-F238E27FC236}">
                  <a16:creationId xmlns:a16="http://schemas.microsoft.com/office/drawing/2014/main" id="{B8EA7751-7C2E-83EA-8694-21F23F2836EE}"/>
                </a:ext>
              </a:extLst>
            </p:cNvPr>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373" name="Freeform 373">
              <a:extLst>
                <a:ext uri="{FF2B5EF4-FFF2-40B4-BE49-F238E27FC236}">
                  <a16:creationId xmlns:a16="http://schemas.microsoft.com/office/drawing/2014/main" id="{47B09C69-856B-9780-975F-C3D6FD5BFF57}"/>
                </a:ext>
              </a:extLst>
            </p:cNvPr>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374" name="Line 374">
              <a:extLst>
                <a:ext uri="{FF2B5EF4-FFF2-40B4-BE49-F238E27FC236}">
                  <a16:creationId xmlns:a16="http://schemas.microsoft.com/office/drawing/2014/main" id="{ABC2E228-095E-B201-461A-CA40EF7288C7}"/>
                </a:ext>
              </a:extLst>
            </p:cNvPr>
            <p:cNvSpPr>
              <a:spLocks noChangeShapeType="1"/>
            </p:cNvSpPr>
            <p:nvPr/>
          </p:nvSpPr>
          <p:spPr bwMode="auto">
            <a:xfrm>
              <a:off x="3603" y="2773"/>
              <a:ext cx="1"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5" name="Freeform 375">
              <a:extLst>
                <a:ext uri="{FF2B5EF4-FFF2-40B4-BE49-F238E27FC236}">
                  <a16:creationId xmlns:a16="http://schemas.microsoft.com/office/drawing/2014/main" id="{CCBCE329-BAAE-6C7F-AA1D-1F83EFA81079}"/>
                </a:ext>
              </a:extLst>
            </p:cNvPr>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GB"/>
            </a:p>
          </p:txBody>
        </p:sp>
        <p:sp>
          <p:nvSpPr>
            <p:cNvPr id="376" name="Freeform 376">
              <a:extLst>
                <a:ext uri="{FF2B5EF4-FFF2-40B4-BE49-F238E27FC236}">
                  <a16:creationId xmlns:a16="http://schemas.microsoft.com/office/drawing/2014/main" id="{292F20C1-169E-43F7-9C19-AB7B0D77CD80}"/>
                </a:ext>
              </a:extLst>
            </p:cNvPr>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377" name="Freeform 377">
              <a:extLst>
                <a:ext uri="{FF2B5EF4-FFF2-40B4-BE49-F238E27FC236}">
                  <a16:creationId xmlns:a16="http://schemas.microsoft.com/office/drawing/2014/main" id="{62D972EF-1ABC-B3FB-0A11-4D17D2D90074}"/>
                </a:ext>
              </a:extLst>
            </p:cNvPr>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378" name="Freeform 378">
              <a:extLst>
                <a:ext uri="{FF2B5EF4-FFF2-40B4-BE49-F238E27FC236}">
                  <a16:creationId xmlns:a16="http://schemas.microsoft.com/office/drawing/2014/main" id="{78AE28B4-76D6-CCC7-DD50-033CCDCD782C}"/>
                </a:ext>
              </a:extLst>
            </p:cNvPr>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379" name="Freeform 379">
              <a:extLst>
                <a:ext uri="{FF2B5EF4-FFF2-40B4-BE49-F238E27FC236}">
                  <a16:creationId xmlns:a16="http://schemas.microsoft.com/office/drawing/2014/main" id="{2DFBD136-9FC3-E724-DA80-232EDFBEF3F8}"/>
                </a:ext>
              </a:extLst>
            </p:cNvPr>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GB"/>
            </a:p>
          </p:txBody>
        </p:sp>
      </p:grpSp>
      <p:sp>
        <p:nvSpPr>
          <p:cNvPr id="380" name="Freeform 380">
            <a:extLst>
              <a:ext uri="{FF2B5EF4-FFF2-40B4-BE49-F238E27FC236}">
                <a16:creationId xmlns:a16="http://schemas.microsoft.com/office/drawing/2014/main" id="{7D15F5EB-09A8-6905-F2BC-A4FB315817E7}"/>
              </a:ext>
            </a:extLst>
          </p:cNvPr>
          <p:cNvSpPr>
            <a:spLocks/>
          </p:cNvSpPr>
          <p:nvPr>
            <p:custDataLst>
              <p:tags r:id="rId269"/>
            </p:custDataLst>
          </p:nvPr>
        </p:nvSpPr>
        <p:spPr bwMode="auto">
          <a:xfrm>
            <a:off x="5935319" y="4491950"/>
            <a:ext cx="391476" cy="465488"/>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GB"/>
          </a:p>
        </p:txBody>
      </p:sp>
      <p:sp>
        <p:nvSpPr>
          <p:cNvPr id="381" name="Freeform 381">
            <a:extLst>
              <a:ext uri="{FF2B5EF4-FFF2-40B4-BE49-F238E27FC236}">
                <a16:creationId xmlns:a16="http://schemas.microsoft.com/office/drawing/2014/main" id="{3F612608-FAFB-0170-3151-E87E4A95744F}"/>
              </a:ext>
            </a:extLst>
          </p:cNvPr>
          <p:cNvSpPr>
            <a:spLocks/>
          </p:cNvSpPr>
          <p:nvPr>
            <p:custDataLst>
              <p:tags r:id="rId270"/>
            </p:custDataLst>
          </p:nvPr>
        </p:nvSpPr>
        <p:spPr bwMode="auto">
          <a:xfrm>
            <a:off x="5948952" y="4458841"/>
            <a:ext cx="19476" cy="74011"/>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382" name="Freeform 382">
            <a:extLst>
              <a:ext uri="{FF2B5EF4-FFF2-40B4-BE49-F238E27FC236}">
                <a16:creationId xmlns:a16="http://schemas.microsoft.com/office/drawing/2014/main" id="{F2D9078A-74D7-9921-1D3E-89B503078BB0}"/>
              </a:ext>
            </a:extLst>
          </p:cNvPr>
          <p:cNvSpPr>
            <a:spLocks/>
          </p:cNvSpPr>
          <p:nvPr>
            <p:custDataLst>
              <p:tags r:id="rId271"/>
            </p:custDataLst>
          </p:nvPr>
        </p:nvSpPr>
        <p:spPr bwMode="auto">
          <a:xfrm>
            <a:off x="6073601" y="5124935"/>
            <a:ext cx="486911" cy="488858"/>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83" name="Freeform 383">
            <a:extLst>
              <a:ext uri="{FF2B5EF4-FFF2-40B4-BE49-F238E27FC236}">
                <a16:creationId xmlns:a16="http://schemas.microsoft.com/office/drawing/2014/main" id="{CBEBEEAA-97BF-EBD3-9CAC-341A7DFA332A}"/>
              </a:ext>
            </a:extLst>
          </p:cNvPr>
          <p:cNvSpPr>
            <a:spLocks/>
          </p:cNvSpPr>
          <p:nvPr>
            <p:custDataLst>
              <p:tags r:id="rId272"/>
            </p:custDataLst>
          </p:nvPr>
        </p:nvSpPr>
        <p:spPr bwMode="auto">
          <a:xfrm>
            <a:off x="6254733" y="3368159"/>
            <a:ext cx="504439" cy="749843"/>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GB"/>
          </a:p>
        </p:txBody>
      </p:sp>
      <p:grpSp>
        <p:nvGrpSpPr>
          <p:cNvPr id="384" name="Group 384">
            <a:extLst>
              <a:ext uri="{FF2B5EF4-FFF2-40B4-BE49-F238E27FC236}">
                <a16:creationId xmlns:a16="http://schemas.microsoft.com/office/drawing/2014/main" id="{41E8F22B-7733-7E36-E81B-C636B4107477}"/>
              </a:ext>
            </a:extLst>
          </p:cNvPr>
          <p:cNvGrpSpPr>
            <a:grpSpLocks/>
          </p:cNvGrpSpPr>
          <p:nvPr>
            <p:custDataLst>
              <p:tags r:id="rId273"/>
            </p:custDataLst>
          </p:nvPr>
        </p:nvGrpSpPr>
        <p:grpSpPr bwMode="auto">
          <a:xfrm>
            <a:off x="4762837" y="3615510"/>
            <a:ext cx="99329" cy="101278"/>
            <a:chOff x="2352" y="2343"/>
            <a:chExt cx="65" cy="53"/>
          </a:xfrm>
        </p:grpSpPr>
        <p:sp>
          <p:nvSpPr>
            <p:cNvPr id="385" name="Freeform 385">
              <a:extLst>
                <a:ext uri="{FF2B5EF4-FFF2-40B4-BE49-F238E27FC236}">
                  <a16:creationId xmlns:a16="http://schemas.microsoft.com/office/drawing/2014/main" id="{41024501-7C08-3D91-9D62-628C796FD68A}"/>
                </a:ext>
              </a:extLst>
            </p:cNvPr>
            <p:cNvSpPr>
              <a:spLocks/>
            </p:cNvSpPr>
            <p:nvPr/>
          </p:nvSpPr>
          <p:spPr bwMode="auto">
            <a:xfrm>
              <a:off x="2352" y="2343"/>
              <a:ext cx="16" cy="11"/>
            </a:xfrm>
            <a:custGeom>
              <a:avLst/>
              <a:gdLst>
                <a:gd name="T0" fmla="*/ 14 w 51"/>
                <a:gd name="T1" fmla="*/ 0 h 33"/>
                <a:gd name="T2" fmla="*/ 0 w 51"/>
                <a:gd name="T3" fmla="*/ 2 h 33"/>
                <a:gd name="T4" fmla="*/ 1 w 51"/>
                <a:gd name="T5" fmla="*/ 9 h 33"/>
                <a:gd name="T6" fmla="*/ 3 w 51"/>
                <a:gd name="T7" fmla="*/ 11 h 33"/>
                <a:gd name="T8" fmla="*/ 11 w 51"/>
                <a:gd name="T9" fmla="*/ 8 h 33"/>
                <a:gd name="T10" fmla="*/ 15 w 51"/>
                <a:gd name="T11" fmla="*/ 5 h 33"/>
                <a:gd name="T12" fmla="*/ 16 w 51"/>
                <a:gd name="T13" fmla="*/ 3 h 33"/>
                <a:gd name="T14" fmla="*/ 1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GB"/>
            </a:p>
          </p:txBody>
        </p:sp>
        <p:sp>
          <p:nvSpPr>
            <p:cNvPr id="386" name="Freeform 386">
              <a:extLst>
                <a:ext uri="{FF2B5EF4-FFF2-40B4-BE49-F238E27FC236}">
                  <a16:creationId xmlns:a16="http://schemas.microsoft.com/office/drawing/2014/main" id="{200669BB-4033-1324-2960-5725B11A73D3}"/>
                </a:ext>
              </a:extLst>
            </p:cNvPr>
            <p:cNvSpPr>
              <a:spLocks/>
            </p:cNvSpPr>
            <p:nvPr/>
          </p:nvSpPr>
          <p:spPr bwMode="auto">
            <a:xfrm>
              <a:off x="2372" y="2354"/>
              <a:ext cx="20" cy="7"/>
            </a:xfrm>
            <a:custGeom>
              <a:avLst/>
              <a:gdLst>
                <a:gd name="T0" fmla="*/ 20 w 61"/>
                <a:gd name="T1" fmla="*/ 2 h 20"/>
                <a:gd name="T2" fmla="*/ 17 w 61"/>
                <a:gd name="T3" fmla="*/ 1 h 20"/>
                <a:gd name="T4" fmla="*/ 0 w 61"/>
                <a:gd name="T5" fmla="*/ 0 h 20"/>
                <a:gd name="T6" fmla="*/ 1 w 61"/>
                <a:gd name="T7" fmla="*/ 5 h 20"/>
                <a:gd name="T8" fmla="*/ 2 w 61"/>
                <a:gd name="T9" fmla="*/ 7 h 20"/>
                <a:gd name="T10" fmla="*/ 6 w 61"/>
                <a:gd name="T11" fmla="*/ 5 h 20"/>
                <a:gd name="T12" fmla="*/ 20 w 61"/>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GB"/>
            </a:p>
          </p:txBody>
        </p:sp>
        <p:sp>
          <p:nvSpPr>
            <p:cNvPr id="387" name="Freeform 387">
              <a:extLst>
                <a:ext uri="{FF2B5EF4-FFF2-40B4-BE49-F238E27FC236}">
                  <a16:creationId xmlns:a16="http://schemas.microsoft.com/office/drawing/2014/main" id="{F5337560-8532-C699-DCB6-8276DA8DDD24}"/>
                </a:ext>
              </a:extLst>
            </p:cNvPr>
            <p:cNvSpPr>
              <a:spLocks/>
            </p:cNvSpPr>
            <p:nvPr/>
          </p:nvSpPr>
          <p:spPr bwMode="auto">
            <a:xfrm>
              <a:off x="2407" y="2346"/>
              <a:ext cx="5" cy="12"/>
            </a:xfrm>
            <a:custGeom>
              <a:avLst/>
              <a:gdLst>
                <a:gd name="T0" fmla="*/ 1 w 15"/>
                <a:gd name="T1" fmla="*/ 0 h 36"/>
                <a:gd name="T2" fmla="*/ 0 w 15"/>
                <a:gd name="T3" fmla="*/ 7 h 36"/>
                <a:gd name="T4" fmla="*/ 0 w 15"/>
                <a:gd name="T5" fmla="*/ 12 h 36"/>
                <a:gd name="T6" fmla="*/ 4 w 15"/>
                <a:gd name="T7" fmla="*/ 12 h 36"/>
                <a:gd name="T8" fmla="*/ 5 w 15"/>
                <a:gd name="T9" fmla="*/ 5 h 36"/>
                <a:gd name="T10" fmla="*/ 1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GB"/>
            </a:p>
          </p:txBody>
        </p:sp>
        <p:sp>
          <p:nvSpPr>
            <p:cNvPr id="388" name="Freeform 388">
              <a:extLst>
                <a:ext uri="{FF2B5EF4-FFF2-40B4-BE49-F238E27FC236}">
                  <a16:creationId xmlns:a16="http://schemas.microsoft.com/office/drawing/2014/main" id="{6346BF53-973E-D820-37C9-2466882AAF0C}"/>
                </a:ext>
              </a:extLst>
            </p:cNvPr>
            <p:cNvSpPr>
              <a:spLocks/>
            </p:cNvSpPr>
            <p:nvPr/>
          </p:nvSpPr>
          <p:spPr bwMode="auto">
            <a:xfrm>
              <a:off x="2406" y="2361"/>
              <a:ext cx="11" cy="11"/>
            </a:xfrm>
            <a:custGeom>
              <a:avLst/>
              <a:gdLst>
                <a:gd name="T0" fmla="*/ 1 w 37"/>
                <a:gd name="T1" fmla="*/ 1 h 33"/>
                <a:gd name="T2" fmla="*/ 7 w 37"/>
                <a:gd name="T3" fmla="*/ 0 h 33"/>
                <a:gd name="T4" fmla="*/ 10 w 37"/>
                <a:gd name="T5" fmla="*/ 2 h 33"/>
                <a:gd name="T6" fmla="*/ 11 w 37"/>
                <a:gd name="T7" fmla="*/ 7 h 33"/>
                <a:gd name="T8" fmla="*/ 7 w 37"/>
                <a:gd name="T9" fmla="*/ 11 h 33"/>
                <a:gd name="T10" fmla="*/ 3 w 37"/>
                <a:gd name="T11" fmla="*/ 11 h 33"/>
                <a:gd name="T12" fmla="*/ 1 w 37"/>
                <a:gd name="T13" fmla="*/ 8 h 33"/>
                <a:gd name="T14" fmla="*/ 0 w 37"/>
                <a:gd name="T15" fmla="*/ 5 h 33"/>
                <a:gd name="T16" fmla="*/ 1 w 37"/>
                <a:gd name="T17" fmla="*/ 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GB"/>
            </a:p>
          </p:txBody>
        </p:sp>
        <p:sp>
          <p:nvSpPr>
            <p:cNvPr id="389" name="Freeform 389">
              <a:extLst>
                <a:ext uri="{FF2B5EF4-FFF2-40B4-BE49-F238E27FC236}">
                  <a16:creationId xmlns:a16="http://schemas.microsoft.com/office/drawing/2014/main" id="{A2BC966E-405C-9037-E92D-330E7A820E03}"/>
                </a:ext>
              </a:extLst>
            </p:cNvPr>
            <p:cNvSpPr>
              <a:spLocks/>
            </p:cNvSpPr>
            <p:nvPr/>
          </p:nvSpPr>
          <p:spPr bwMode="auto">
            <a:xfrm>
              <a:off x="2388" y="2378"/>
              <a:ext cx="16" cy="18"/>
            </a:xfrm>
            <a:custGeom>
              <a:avLst/>
              <a:gdLst>
                <a:gd name="T0" fmla="*/ 1 w 49"/>
                <a:gd name="T1" fmla="*/ 0 h 54"/>
                <a:gd name="T2" fmla="*/ 0 w 49"/>
                <a:gd name="T3" fmla="*/ 0 h 54"/>
                <a:gd name="T4" fmla="*/ 1 w 49"/>
                <a:gd name="T5" fmla="*/ 17 h 54"/>
                <a:gd name="T6" fmla="*/ 6 w 49"/>
                <a:gd name="T7" fmla="*/ 18 h 54"/>
                <a:gd name="T8" fmla="*/ 14 w 49"/>
                <a:gd name="T9" fmla="*/ 15 h 54"/>
                <a:gd name="T10" fmla="*/ 16 w 49"/>
                <a:gd name="T11" fmla="*/ 10 h 54"/>
                <a:gd name="T12" fmla="*/ 13 w 49"/>
                <a:gd name="T13" fmla="*/ 7 h 54"/>
                <a:gd name="T14" fmla="*/ 6 w 49"/>
                <a:gd name="T15" fmla="*/ 3 h 54"/>
                <a:gd name="T16" fmla="*/ 1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GB"/>
            </a:p>
          </p:txBody>
        </p:sp>
        <p:sp>
          <p:nvSpPr>
            <p:cNvPr id="390" name="Freeform 390">
              <a:extLst>
                <a:ext uri="{FF2B5EF4-FFF2-40B4-BE49-F238E27FC236}">
                  <a16:creationId xmlns:a16="http://schemas.microsoft.com/office/drawing/2014/main" id="{7B4489F7-C1C9-56EE-C8E9-8EDC180209BF}"/>
                </a:ext>
              </a:extLst>
            </p:cNvPr>
            <p:cNvSpPr>
              <a:spLocks/>
            </p:cNvSpPr>
            <p:nvPr/>
          </p:nvSpPr>
          <p:spPr bwMode="auto">
            <a:xfrm>
              <a:off x="2374" y="2388"/>
              <a:ext cx="9" cy="7"/>
            </a:xfrm>
            <a:custGeom>
              <a:avLst/>
              <a:gdLst>
                <a:gd name="T0" fmla="*/ 6 w 26"/>
                <a:gd name="T1" fmla="*/ 0 h 22"/>
                <a:gd name="T2" fmla="*/ 1 w 26"/>
                <a:gd name="T3" fmla="*/ 1 h 22"/>
                <a:gd name="T4" fmla="*/ 0 w 26"/>
                <a:gd name="T5" fmla="*/ 5 h 22"/>
                <a:gd name="T6" fmla="*/ 2 w 26"/>
                <a:gd name="T7" fmla="*/ 7 h 22"/>
                <a:gd name="T8" fmla="*/ 7 w 26"/>
                <a:gd name="T9" fmla="*/ 7 h 22"/>
                <a:gd name="T10" fmla="*/ 9 w 26"/>
                <a:gd name="T11" fmla="*/ 4 h 22"/>
                <a:gd name="T12" fmla="*/ 6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GB"/>
            </a:p>
          </p:txBody>
        </p:sp>
      </p:grpSp>
      <p:sp>
        <p:nvSpPr>
          <p:cNvPr id="392" name="Freeform 392">
            <a:extLst>
              <a:ext uri="{FF2B5EF4-FFF2-40B4-BE49-F238E27FC236}">
                <a16:creationId xmlns:a16="http://schemas.microsoft.com/office/drawing/2014/main" id="{8A58EAE8-F28C-D195-48E1-D78E1EEBC8F4}"/>
              </a:ext>
            </a:extLst>
          </p:cNvPr>
          <p:cNvSpPr>
            <a:spLocks/>
          </p:cNvSpPr>
          <p:nvPr/>
        </p:nvSpPr>
        <p:spPr bwMode="auto">
          <a:xfrm>
            <a:off x="3562562" y="1857245"/>
            <a:ext cx="51171" cy="33343"/>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93" name="Freeform 393">
            <a:extLst>
              <a:ext uri="{FF2B5EF4-FFF2-40B4-BE49-F238E27FC236}">
                <a16:creationId xmlns:a16="http://schemas.microsoft.com/office/drawing/2014/main" id="{B50A61FC-B94C-9647-A515-7D4F3BC1BC12}"/>
              </a:ext>
            </a:extLst>
          </p:cNvPr>
          <p:cNvSpPr>
            <a:spLocks/>
          </p:cNvSpPr>
          <p:nvPr/>
        </p:nvSpPr>
        <p:spPr bwMode="auto">
          <a:xfrm>
            <a:off x="3539453" y="2100456"/>
            <a:ext cx="34664" cy="15691"/>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94" name="Freeform 394">
            <a:extLst>
              <a:ext uri="{FF2B5EF4-FFF2-40B4-BE49-F238E27FC236}">
                <a16:creationId xmlns:a16="http://schemas.microsoft.com/office/drawing/2014/main" id="{76CF3B38-34AB-680B-1248-2FC641BD36EC}"/>
              </a:ext>
            </a:extLst>
          </p:cNvPr>
          <p:cNvSpPr>
            <a:spLocks/>
          </p:cNvSpPr>
          <p:nvPr/>
        </p:nvSpPr>
        <p:spPr bwMode="auto">
          <a:xfrm>
            <a:off x="3448666" y="2212255"/>
            <a:ext cx="18157" cy="21575"/>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95" name="Freeform 395">
            <a:extLst>
              <a:ext uri="{FF2B5EF4-FFF2-40B4-BE49-F238E27FC236}">
                <a16:creationId xmlns:a16="http://schemas.microsoft.com/office/drawing/2014/main" id="{9C595B8C-9920-5CCD-6AB3-91ACCF083B4B}"/>
              </a:ext>
            </a:extLst>
          </p:cNvPr>
          <p:cNvSpPr>
            <a:spLocks/>
          </p:cNvSpPr>
          <p:nvPr/>
        </p:nvSpPr>
        <p:spPr bwMode="auto">
          <a:xfrm>
            <a:off x="3361181" y="1635609"/>
            <a:ext cx="75931" cy="33343"/>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96" name="Freeform 396">
            <a:extLst>
              <a:ext uri="{FF2B5EF4-FFF2-40B4-BE49-F238E27FC236}">
                <a16:creationId xmlns:a16="http://schemas.microsoft.com/office/drawing/2014/main" id="{BD413B89-883C-2B9F-1141-12742F8E28F1}"/>
              </a:ext>
            </a:extLst>
          </p:cNvPr>
          <p:cNvSpPr>
            <a:spLocks/>
          </p:cNvSpPr>
          <p:nvPr/>
        </p:nvSpPr>
        <p:spPr bwMode="auto">
          <a:xfrm>
            <a:off x="3331469" y="1514003"/>
            <a:ext cx="33013" cy="19614"/>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97" name="Freeform 397">
            <a:extLst>
              <a:ext uri="{FF2B5EF4-FFF2-40B4-BE49-F238E27FC236}">
                <a16:creationId xmlns:a16="http://schemas.microsoft.com/office/drawing/2014/main" id="{98D824BF-194F-E152-B697-B89525256519}"/>
              </a:ext>
            </a:extLst>
          </p:cNvPr>
          <p:cNvSpPr>
            <a:spLocks/>
          </p:cNvSpPr>
          <p:nvPr/>
        </p:nvSpPr>
        <p:spPr bwMode="auto">
          <a:xfrm>
            <a:off x="4105630" y="2418200"/>
            <a:ext cx="42917" cy="39228"/>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98" name="Freeform 398">
            <a:extLst>
              <a:ext uri="{FF2B5EF4-FFF2-40B4-BE49-F238E27FC236}">
                <a16:creationId xmlns:a16="http://schemas.microsoft.com/office/drawing/2014/main" id="{87F37B55-90A1-AFF8-EACB-F885796BDEEF}"/>
              </a:ext>
            </a:extLst>
          </p:cNvPr>
          <p:cNvSpPr>
            <a:spLocks/>
          </p:cNvSpPr>
          <p:nvPr/>
        </p:nvSpPr>
        <p:spPr bwMode="auto">
          <a:xfrm>
            <a:off x="3862983" y="2341706"/>
            <a:ext cx="54472" cy="31382"/>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99" name="Freeform 399">
            <a:extLst>
              <a:ext uri="{FF2B5EF4-FFF2-40B4-BE49-F238E27FC236}">
                <a16:creationId xmlns:a16="http://schemas.microsoft.com/office/drawing/2014/main" id="{61F0220B-B680-410E-39CC-83480E7B3961}"/>
              </a:ext>
            </a:extLst>
          </p:cNvPr>
          <p:cNvSpPr>
            <a:spLocks/>
          </p:cNvSpPr>
          <p:nvPr/>
        </p:nvSpPr>
        <p:spPr bwMode="auto">
          <a:xfrm>
            <a:off x="3889393" y="2418200"/>
            <a:ext cx="24760" cy="13730"/>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00" name="Freeform 400">
            <a:extLst>
              <a:ext uri="{FF2B5EF4-FFF2-40B4-BE49-F238E27FC236}">
                <a16:creationId xmlns:a16="http://schemas.microsoft.com/office/drawing/2014/main" id="{F6232FCD-29BB-7FCC-586E-ABB335CA1667}"/>
              </a:ext>
            </a:extLst>
          </p:cNvPr>
          <p:cNvSpPr>
            <a:spLocks/>
          </p:cNvSpPr>
          <p:nvPr/>
        </p:nvSpPr>
        <p:spPr bwMode="auto">
          <a:xfrm>
            <a:off x="3904249" y="2475080"/>
            <a:ext cx="28061" cy="21575"/>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01" name="Freeform 401">
            <a:extLst>
              <a:ext uri="{FF2B5EF4-FFF2-40B4-BE49-F238E27FC236}">
                <a16:creationId xmlns:a16="http://schemas.microsoft.com/office/drawing/2014/main" id="{86F8043B-96CC-FDAF-203C-23A0B03A6DA3}"/>
              </a:ext>
            </a:extLst>
          </p:cNvPr>
          <p:cNvSpPr>
            <a:spLocks/>
          </p:cNvSpPr>
          <p:nvPr/>
        </p:nvSpPr>
        <p:spPr bwMode="auto">
          <a:xfrm>
            <a:off x="3643444" y="1878820"/>
            <a:ext cx="23109" cy="23537"/>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02" name="Freeform 402">
            <a:extLst>
              <a:ext uri="{FF2B5EF4-FFF2-40B4-BE49-F238E27FC236}">
                <a16:creationId xmlns:a16="http://schemas.microsoft.com/office/drawing/2014/main" id="{4C9CDEE2-B224-9BCE-6653-2D6B816B79A2}"/>
              </a:ext>
            </a:extLst>
          </p:cNvPr>
          <p:cNvSpPr>
            <a:spLocks/>
          </p:cNvSpPr>
          <p:nvPr/>
        </p:nvSpPr>
        <p:spPr bwMode="auto">
          <a:xfrm>
            <a:off x="3404098" y="1459084"/>
            <a:ext cx="26411" cy="15691"/>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03" name="Freeform 403">
            <a:extLst>
              <a:ext uri="{FF2B5EF4-FFF2-40B4-BE49-F238E27FC236}">
                <a16:creationId xmlns:a16="http://schemas.microsoft.com/office/drawing/2014/main" id="{325738FA-8181-2925-F806-24F5FE618CF3}"/>
              </a:ext>
            </a:extLst>
          </p:cNvPr>
          <p:cNvSpPr>
            <a:spLocks/>
          </p:cNvSpPr>
          <p:nvPr/>
        </p:nvSpPr>
        <p:spPr bwMode="auto">
          <a:xfrm>
            <a:off x="3466823" y="1388475"/>
            <a:ext cx="13205" cy="21575"/>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04" name="Freeform 404">
            <a:extLst>
              <a:ext uri="{FF2B5EF4-FFF2-40B4-BE49-F238E27FC236}">
                <a16:creationId xmlns:a16="http://schemas.microsoft.com/office/drawing/2014/main" id="{867FA66F-6339-CC8A-B0FA-2EBC7AB57256}"/>
              </a:ext>
            </a:extLst>
          </p:cNvPr>
          <p:cNvSpPr>
            <a:spLocks/>
          </p:cNvSpPr>
          <p:nvPr/>
        </p:nvSpPr>
        <p:spPr bwMode="auto">
          <a:xfrm>
            <a:off x="3451967" y="1427702"/>
            <a:ext cx="59424" cy="31382"/>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05" name="Freeform 405">
            <a:extLst>
              <a:ext uri="{FF2B5EF4-FFF2-40B4-BE49-F238E27FC236}">
                <a16:creationId xmlns:a16="http://schemas.microsoft.com/office/drawing/2014/main" id="{53C1FBA0-CC52-EBBE-B389-766FAA8AE7FC}"/>
              </a:ext>
            </a:extLst>
          </p:cNvPr>
          <p:cNvSpPr>
            <a:spLocks/>
          </p:cNvSpPr>
          <p:nvPr/>
        </p:nvSpPr>
        <p:spPr bwMode="auto">
          <a:xfrm>
            <a:off x="3503138" y="1413973"/>
            <a:ext cx="80883" cy="54919"/>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06" name="Freeform 406">
            <a:extLst>
              <a:ext uri="{FF2B5EF4-FFF2-40B4-BE49-F238E27FC236}">
                <a16:creationId xmlns:a16="http://schemas.microsoft.com/office/drawing/2014/main" id="{8FAE6E2C-CC09-9978-7915-30CA7F91919B}"/>
              </a:ext>
            </a:extLst>
          </p:cNvPr>
          <p:cNvSpPr>
            <a:spLocks/>
          </p:cNvSpPr>
          <p:nvPr/>
        </p:nvSpPr>
        <p:spPr bwMode="auto">
          <a:xfrm>
            <a:off x="3584020" y="1445355"/>
            <a:ext cx="47869" cy="33343"/>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07" name="Freeform 407">
            <a:extLst>
              <a:ext uri="{FF2B5EF4-FFF2-40B4-BE49-F238E27FC236}">
                <a16:creationId xmlns:a16="http://schemas.microsoft.com/office/drawing/2014/main" id="{62D266DD-9E3A-78E6-F405-1648EDB7E73D}"/>
              </a:ext>
            </a:extLst>
          </p:cNvPr>
          <p:cNvSpPr>
            <a:spLocks/>
          </p:cNvSpPr>
          <p:nvPr/>
        </p:nvSpPr>
        <p:spPr bwMode="auto">
          <a:xfrm>
            <a:off x="3526247" y="1339440"/>
            <a:ext cx="90787" cy="4903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08" name="Freeform 408">
            <a:extLst>
              <a:ext uri="{FF2B5EF4-FFF2-40B4-BE49-F238E27FC236}">
                <a16:creationId xmlns:a16="http://schemas.microsoft.com/office/drawing/2014/main" id="{34400E0A-33E5-3CB0-4EDC-0F74A46E6BEA}"/>
              </a:ext>
            </a:extLst>
          </p:cNvPr>
          <p:cNvSpPr>
            <a:spLocks/>
          </p:cNvSpPr>
          <p:nvPr/>
        </p:nvSpPr>
        <p:spPr bwMode="auto">
          <a:xfrm>
            <a:off x="3643444" y="1355131"/>
            <a:ext cx="62725" cy="33343"/>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09" name="Freeform 409">
            <a:extLst>
              <a:ext uri="{FF2B5EF4-FFF2-40B4-BE49-F238E27FC236}">
                <a16:creationId xmlns:a16="http://schemas.microsoft.com/office/drawing/2014/main" id="{220BA96E-E568-C367-E659-CE5B23BDAE28}"/>
              </a:ext>
            </a:extLst>
          </p:cNvPr>
          <p:cNvSpPr>
            <a:spLocks/>
          </p:cNvSpPr>
          <p:nvPr/>
        </p:nvSpPr>
        <p:spPr bwMode="auto">
          <a:xfrm>
            <a:off x="3628588" y="1400243"/>
            <a:ext cx="42917" cy="37266"/>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0" name="Freeform 410">
            <a:extLst>
              <a:ext uri="{FF2B5EF4-FFF2-40B4-BE49-F238E27FC236}">
                <a16:creationId xmlns:a16="http://schemas.microsoft.com/office/drawing/2014/main" id="{30406411-949D-3B81-38F8-E055C78AA2D1}"/>
              </a:ext>
            </a:extLst>
          </p:cNvPr>
          <p:cNvSpPr>
            <a:spLocks/>
          </p:cNvSpPr>
          <p:nvPr/>
        </p:nvSpPr>
        <p:spPr bwMode="auto">
          <a:xfrm>
            <a:off x="3319914" y="1388475"/>
            <a:ext cx="51171" cy="11768"/>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1" name="Freeform 411">
            <a:extLst>
              <a:ext uri="{FF2B5EF4-FFF2-40B4-BE49-F238E27FC236}">
                <a16:creationId xmlns:a16="http://schemas.microsoft.com/office/drawing/2014/main" id="{4230559E-3E11-8433-A11B-544DAB87FBD4}"/>
              </a:ext>
            </a:extLst>
          </p:cNvPr>
          <p:cNvSpPr>
            <a:spLocks/>
          </p:cNvSpPr>
          <p:nvPr/>
        </p:nvSpPr>
        <p:spPr bwMode="auto">
          <a:xfrm>
            <a:off x="3349626" y="1349247"/>
            <a:ext cx="87485" cy="29421"/>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2" name="Freeform 412">
            <a:extLst>
              <a:ext uri="{FF2B5EF4-FFF2-40B4-BE49-F238E27FC236}">
                <a16:creationId xmlns:a16="http://schemas.microsoft.com/office/drawing/2014/main" id="{034019C4-8C90-2A32-05A4-FC3E89EC9B57}"/>
              </a:ext>
            </a:extLst>
          </p:cNvPr>
          <p:cNvSpPr>
            <a:spLocks/>
          </p:cNvSpPr>
          <p:nvPr/>
        </p:nvSpPr>
        <p:spPr bwMode="auto">
          <a:xfrm>
            <a:off x="3706170" y="1847438"/>
            <a:ext cx="18157" cy="15691"/>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3" name="Freeform 413">
            <a:extLst>
              <a:ext uri="{FF2B5EF4-FFF2-40B4-BE49-F238E27FC236}">
                <a16:creationId xmlns:a16="http://schemas.microsoft.com/office/drawing/2014/main" id="{3D0F6248-F47E-F37A-0F3D-2469DFF7BCFB}"/>
              </a:ext>
            </a:extLst>
          </p:cNvPr>
          <p:cNvSpPr>
            <a:spLocks/>
          </p:cNvSpPr>
          <p:nvPr/>
        </p:nvSpPr>
        <p:spPr bwMode="auto">
          <a:xfrm>
            <a:off x="3899297" y="2449582"/>
            <a:ext cx="26411" cy="39228"/>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4" name="Freeform 414">
            <a:extLst>
              <a:ext uri="{FF2B5EF4-FFF2-40B4-BE49-F238E27FC236}">
                <a16:creationId xmlns:a16="http://schemas.microsoft.com/office/drawing/2014/main" id="{0F3D4C1E-295E-62D9-395F-3EC00AC39947}"/>
              </a:ext>
            </a:extLst>
          </p:cNvPr>
          <p:cNvSpPr>
            <a:spLocks/>
          </p:cNvSpPr>
          <p:nvPr/>
        </p:nvSpPr>
        <p:spPr bwMode="auto">
          <a:xfrm>
            <a:off x="3815113" y="2449582"/>
            <a:ext cx="59424" cy="39228"/>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5" name="Freeform 415">
            <a:extLst>
              <a:ext uri="{FF2B5EF4-FFF2-40B4-BE49-F238E27FC236}">
                <a16:creationId xmlns:a16="http://schemas.microsoft.com/office/drawing/2014/main" id="{C648ADB6-CA3C-57D2-D171-84D61D11865F}"/>
              </a:ext>
            </a:extLst>
          </p:cNvPr>
          <p:cNvSpPr>
            <a:spLocks/>
          </p:cNvSpPr>
          <p:nvPr/>
        </p:nvSpPr>
        <p:spPr bwMode="auto">
          <a:xfrm>
            <a:off x="4135342" y="1388475"/>
            <a:ext cx="47869" cy="29421"/>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6" name="Freeform 416">
            <a:extLst>
              <a:ext uri="{FF2B5EF4-FFF2-40B4-BE49-F238E27FC236}">
                <a16:creationId xmlns:a16="http://schemas.microsoft.com/office/drawing/2014/main" id="{29AAC14D-4D98-7AB6-4EA9-861678CE6848}"/>
              </a:ext>
            </a:extLst>
          </p:cNvPr>
          <p:cNvSpPr>
            <a:spLocks/>
          </p:cNvSpPr>
          <p:nvPr/>
        </p:nvSpPr>
        <p:spPr bwMode="auto">
          <a:xfrm>
            <a:off x="3620335" y="1502235"/>
            <a:ext cx="546370" cy="388353"/>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7" name="Freeform 417">
            <a:extLst>
              <a:ext uri="{FF2B5EF4-FFF2-40B4-BE49-F238E27FC236}">
                <a16:creationId xmlns:a16="http://schemas.microsoft.com/office/drawing/2014/main" id="{BE78D3B9-BDD4-E758-DE47-59E1431893DE}"/>
              </a:ext>
            </a:extLst>
          </p:cNvPr>
          <p:cNvSpPr>
            <a:spLocks/>
          </p:cNvSpPr>
          <p:nvPr/>
        </p:nvSpPr>
        <p:spPr bwMode="auto">
          <a:xfrm>
            <a:off x="3772196" y="1235487"/>
            <a:ext cx="675122" cy="20594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8" name="Freeform 418">
            <a:extLst>
              <a:ext uri="{FF2B5EF4-FFF2-40B4-BE49-F238E27FC236}">
                <a16:creationId xmlns:a16="http://schemas.microsoft.com/office/drawing/2014/main" id="{B04AF37F-A69B-8A1F-5439-FE6F8725E3AA}"/>
              </a:ext>
            </a:extLst>
          </p:cNvPr>
          <p:cNvSpPr>
            <a:spLocks/>
          </p:cNvSpPr>
          <p:nvPr/>
        </p:nvSpPr>
        <p:spPr bwMode="auto">
          <a:xfrm>
            <a:off x="2162798" y="2314246"/>
            <a:ext cx="84184" cy="74532"/>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9" name="Freeform 419">
            <a:extLst>
              <a:ext uri="{FF2B5EF4-FFF2-40B4-BE49-F238E27FC236}">
                <a16:creationId xmlns:a16="http://schemas.microsoft.com/office/drawing/2014/main" id="{9D82238B-A9BE-BB3B-E77D-32708B977CAC}"/>
              </a:ext>
            </a:extLst>
          </p:cNvPr>
          <p:cNvSpPr>
            <a:spLocks/>
          </p:cNvSpPr>
          <p:nvPr/>
        </p:nvSpPr>
        <p:spPr bwMode="auto">
          <a:xfrm>
            <a:off x="2119881" y="2180873"/>
            <a:ext cx="42917" cy="90224"/>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20" name="Freeform 420">
            <a:extLst>
              <a:ext uri="{FF2B5EF4-FFF2-40B4-BE49-F238E27FC236}">
                <a16:creationId xmlns:a16="http://schemas.microsoft.com/office/drawing/2014/main" id="{C7A70400-B461-44D3-C888-173653F36F33}"/>
              </a:ext>
            </a:extLst>
          </p:cNvPr>
          <p:cNvSpPr>
            <a:spLocks/>
          </p:cNvSpPr>
          <p:nvPr/>
        </p:nvSpPr>
        <p:spPr bwMode="auto">
          <a:xfrm>
            <a:off x="3526247" y="1770944"/>
            <a:ext cx="137005" cy="80417"/>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21" name="Freeform 421">
            <a:extLst>
              <a:ext uri="{FF2B5EF4-FFF2-40B4-BE49-F238E27FC236}">
                <a16:creationId xmlns:a16="http://schemas.microsoft.com/office/drawing/2014/main" id="{6C4A8CC7-72D8-1872-628E-F204EECA6921}"/>
              </a:ext>
            </a:extLst>
          </p:cNvPr>
          <p:cNvSpPr>
            <a:spLocks/>
          </p:cNvSpPr>
          <p:nvPr/>
        </p:nvSpPr>
        <p:spPr bwMode="auto">
          <a:xfrm>
            <a:off x="3740834" y="1782712"/>
            <a:ext cx="62725" cy="37266"/>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22" name="Freeform 422">
            <a:extLst>
              <a:ext uri="{FF2B5EF4-FFF2-40B4-BE49-F238E27FC236}">
                <a16:creationId xmlns:a16="http://schemas.microsoft.com/office/drawing/2014/main" id="{4FD1F78F-EE78-DDF3-EF82-9B6F258BA1D1}"/>
              </a:ext>
            </a:extLst>
          </p:cNvPr>
          <p:cNvSpPr>
            <a:spLocks/>
          </p:cNvSpPr>
          <p:nvPr/>
        </p:nvSpPr>
        <p:spPr bwMode="auto">
          <a:xfrm>
            <a:off x="3815113" y="1676798"/>
            <a:ext cx="56123" cy="33343"/>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23" name="Freeform 423">
            <a:extLst>
              <a:ext uri="{FF2B5EF4-FFF2-40B4-BE49-F238E27FC236}">
                <a16:creationId xmlns:a16="http://schemas.microsoft.com/office/drawing/2014/main" id="{EDC0FEEC-89E6-F337-DC21-0AA8345EF9CD}"/>
              </a:ext>
            </a:extLst>
          </p:cNvPr>
          <p:cNvSpPr>
            <a:spLocks/>
          </p:cNvSpPr>
          <p:nvPr/>
        </p:nvSpPr>
        <p:spPr bwMode="auto">
          <a:xfrm>
            <a:off x="3529549" y="1498312"/>
            <a:ext cx="130402" cy="62764"/>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24" name="Freeform 424">
            <a:extLst>
              <a:ext uri="{FF2B5EF4-FFF2-40B4-BE49-F238E27FC236}">
                <a16:creationId xmlns:a16="http://schemas.microsoft.com/office/drawing/2014/main" id="{7CCD06F1-1312-AF56-DA56-283CF4E9956A}"/>
              </a:ext>
            </a:extLst>
          </p:cNvPr>
          <p:cNvSpPr>
            <a:spLocks/>
          </p:cNvSpPr>
          <p:nvPr/>
        </p:nvSpPr>
        <p:spPr bwMode="auto">
          <a:xfrm>
            <a:off x="3385941" y="1506158"/>
            <a:ext cx="125451" cy="78455"/>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25" name="Freeform 425">
            <a:extLst>
              <a:ext uri="{FF2B5EF4-FFF2-40B4-BE49-F238E27FC236}">
                <a16:creationId xmlns:a16="http://schemas.microsoft.com/office/drawing/2014/main" id="{10298ECD-8BAC-B2DC-35B4-FBC4BCEF15C5}"/>
              </a:ext>
            </a:extLst>
          </p:cNvPr>
          <p:cNvSpPr>
            <a:spLocks/>
          </p:cNvSpPr>
          <p:nvPr/>
        </p:nvSpPr>
        <p:spPr bwMode="auto">
          <a:xfrm>
            <a:off x="2872584" y="1482621"/>
            <a:ext cx="259154" cy="109837"/>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26" name="Freeform 426">
            <a:extLst>
              <a:ext uri="{FF2B5EF4-FFF2-40B4-BE49-F238E27FC236}">
                <a16:creationId xmlns:a16="http://schemas.microsoft.com/office/drawing/2014/main" id="{DBB297CE-66C1-FBDC-7903-5E9B32ABBFE7}"/>
              </a:ext>
            </a:extLst>
          </p:cNvPr>
          <p:cNvSpPr>
            <a:spLocks/>
          </p:cNvSpPr>
          <p:nvPr/>
        </p:nvSpPr>
        <p:spPr bwMode="auto">
          <a:xfrm>
            <a:off x="2971624" y="1519887"/>
            <a:ext cx="364797" cy="15494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27" name="Freeform 427">
            <a:extLst>
              <a:ext uri="{FF2B5EF4-FFF2-40B4-BE49-F238E27FC236}">
                <a16:creationId xmlns:a16="http://schemas.microsoft.com/office/drawing/2014/main" id="{F7DC8BDD-CFD9-FB04-0458-7F72A5E6EF43}"/>
              </a:ext>
            </a:extLst>
          </p:cNvPr>
          <p:cNvSpPr>
            <a:spLocks/>
          </p:cNvSpPr>
          <p:nvPr/>
        </p:nvSpPr>
        <p:spPr bwMode="auto">
          <a:xfrm>
            <a:off x="3965324" y="2280903"/>
            <a:ext cx="178272" cy="182408"/>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28" name="Freeform 428">
            <a:extLst>
              <a:ext uri="{FF2B5EF4-FFF2-40B4-BE49-F238E27FC236}">
                <a16:creationId xmlns:a16="http://schemas.microsoft.com/office/drawing/2014/main" id="{13F9BE56-C01C-D568-88FD-9234A0E1173E}"/>
              </a:ext>
            </a:extLst>
          </p:cNvPr>
          <p:cNvSpPr>
            <a:spLocks/>
          </p:cNvSpPr>
          <p:nvPr/>
        </p:nvSpPr>
        <p:spPr bwMode="auto">
          <a:xfrm>
            <a:off x="3069013" y="1392397"/>
            <a:ext cx="183224" cy="5295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29" name="Freeform 429">
            <a:extLst>
              <a:ext uri="{FF2B5EF4-FFF2-40B4-BE49-F238E27FC236}">
                <a16:creationId xmlns:a16="http://schemas.microsoft.com/office/drawing/2014/main" id="{1AC69BFC-F801-B9EC-92EA-3DA6FD0AC0F3}"/>
              </a:ext>
            </a:extLst>
          </p:cNvPr>
          <p:cNvSpPr>
            <a:spLocks/>
          </p:cNvSpPr>
          <p:nvPr/>
        </p:nvSpPr>
        <p:spPr bwMode="auto">
          <a:xfrm>
            <a:off x="3161450" y="1410050"/>
            <a:ext cx="245949" cy="84339"/>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30" name="Freeform 430">
            <a:extLst>
              <a:ext uri="{FF2B5EF4-FFF2-40B4-BE49-F238E27FC236}">
                <a16:creationId xmlns:a16="http://schemas.microsoft.com/office/drawing/2014/main" id="{A90C2849-9EAB-6D8A-C65B-DFABCAC3EACB}"/>
              </a:ext>
            </a:extLst>
          </p:cNvPr>
          <p:cNvSpPr>
            <a:spLocks/>
          </p:cNvSpPr>
          <p:nvPr/>
        </p:nvSpPr>
        <p:spPr bwMode="auto">
          <a:xfrm>
            <a:off x="3679759" y="1421818"/>
            <a:ext cx="252552" cy="60803"/>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31" name="Freeform 431">
            <a:extLst>
              <a:ext uri="{FF2B5EF4-FFF2-40B4-BE49-F238E27FC236}">
                <a16:creationId xmlns:a16="http://schemas.microsoft.com/office/drawing/2014/main" id="{1781AE64-7706-7BBF-0460-F5D462FD6514}"/>
              </a:ext>
            </a:extLst>
          </p:cNvPr>
          <p:cNvSpPr>
            <a:spLocks/>
          </p:cNvSpPr>
          <p:nvPr/>
        </p:nvSpPr>
        <p:spPr bwMode="auto">
          <a:xfrm>
            <a:off x="3747436" y="1286483"/>
            <a:ext cx="174970" cy="88262"/>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32" name="Freeform 432">
            <a:extLst>
              <a:ext uri="{FF2B5EF4-FFF2-40B4-BE49-F238E27FC236}">
                <a16:creationId xmlns:a16="http://schemas.microsoft.com/office/drawing/2014/main" id="{B25930A9-07D0-A9ED-0795-42BF31345BDB}"/>
              </a:ext>
            </a:extLst>
          </p:cNvPr>
          <p:cNvSpPr>
            <a:spLocks/>
          </p:cNvSpPr>
          <p:nvPr/>
        </p:nvSpPr>
        <p:spPr bwMode="auto">
          <a:xfrm>
            <a:off x="3864633" y="1500273"/>
            <a:ext cx="84184" cy="35305"/>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33" name="Freeform 433">
            <a:extLst>
              <a:ext uri="{FF2B5EF4-FFF2-40B4-BE49-F238E27FC236}">
                <a16:creationId xmlns:a16="http://schemas.microsoft.com/office/drawing/2014/main" id="{177245A6-315E-0EC4-8D45-11C15F0D8D59}"/>
              </a:ext>
            </a:extLst>
          </p:cNvPr>
          <p:cNvSpPr>
            <a:spLocks/>
          </p:cNvSpPr>
          <p:nvPr/>
        </p:nvSpPr>
        <p:spPr bwMode="auto">
          <a:xfrm>
            <a:off x="2131436" y="1568922"/>
            <a:ext cx="1989051" cy="1057184"/>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blipFill dpi="0" rotWithShape="1">
            <a:blip r:embed="rId403" cstate="email">
              <a:extLst>
                <a:ext uri="{28A0092B-C50C-407E-A947-70E740481C1C}">
                  <a14:useLocalDpi xmlns:a14="http://schemas.microsoft.com/office/drawing/2010/main"/>
                </a:ext>
                <a:ext uri="{837473B0-CC2E-450A-ABE3-18F120FF3D39}">
                  <a1611:picAttrSrcUrl xmlns:a1611="http://schemas.microsoft.com/office/drawing/2016/11/main" r:id="rId404"/>
                </a:ext>
              </a:extLst>
            </a:blip>
            <a:srcRect/>
            <a:stretch>
              <a:fillRect/>
            </a:stretch>
          </a:blipFill>
          <a:ln w="9525" cap="flat" cmpd="sng">
            <a:solidFill>
              <a:srgbClr val="FFFFFF"/>
            </a:solidFill>
            <a:prstDash val="solid"/>
            <a:round/>
            <a:headEnd type="none" w="med" len="med"/>
            <a:tailEnd type="none" w="med" len="med"/>
          </a:ln>
          <a:effectLst/>
        </p:spPr>
        <p:txBody>
          <a:bodyPr/>
          <a:lstStyle/>
          <a:p>
            <a:endParaRPr lang="en-GB"/>
          </a:p>
        </p:txBody>
      </p:sp>
      <p:sp>
        <p:nvSpPr>
          <p:cNvPr id="434" name="Freeform 434">
            <a:extLst>
              <a:ext uri="{FF2B5EF4-FFF2-40B4-BE49-F238E27FC236}">
                <a16:creationId xmlns:a16="http://schemas.microsoft.com/office/drawing/2014/main" id="{D22BF926-1371-2F30-F699-7C45FF5FA429}"/>
              </a:ext>
            </a:extLst>
          </p:cNvPr>
          <p:cNvSpPr>
            <a:spLocks/>
          </p:cNvSpPr>
          <p:nvPr>
            <p:custDataLst>
              <p:tags r:id="rId274"/>
            </p:custDataLst>
          </p:nvPr>
        </p:nvSpPr>
        <p:spPr bwMode="auto">
          <a:xfrm>
            <a:off x="6500136" y="4112160"/>
            <a:ext cx="155812" cy="194765"/>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GB"/>
          </a:p>
        </p:txBody>
      </p:sp>
      <p:sp>
        <p:nvSpPr>
          <p:cNvPr id="435" name="Freeform 435">
            <a:extLst>
              <a:ext uri="{FF2B5EF4-FFF2-40B4-BE49-F238E27FC236}">
                <a16:creationId xmlns:a16="http://schemas.microsoft.com/office/drawing/2014/main" id="{FE400482-AF34-6B2B-399D-4BF525491280}"/>
              </a:ext>
            </a:extLst>
          </p:cNvPr>
          <p:cNvSpPr>
            <a:spLocks/>
          </p:cNvSpPr>
          <p:nvPr>
            <p:custDataLst>
              <p:tags r:id="rId275"/>
            </p:custDataLst>
          </p:nvPr>
        </p:nvSpPr>
        <p:spPr bwMode="auto">
          <a:xfrm>
            <a:off x="6630628" y="4297185"/>
            <a:ext cx="7791" cy="70115"/>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GB"/>
          </a:p>
        </p:txBody>
      </p:sp>
      <p:sp>
        <p:nvSpPr>
          <p:cNvPr id="436" name="Freeform 436">
            <a:extLst>
              <a:ext uri="{FF2B5EF4-FFF2-40B4-BE49-F238E27FC236}">
                <a16:creationId xmlns:a16="http://schemas.microsoft.com/office/drawing/2014/main" id="{4C9FB1D8-6BA4-147D-0053-E8A5B666A157}"/>
              </a:ext>
            </a:extLst>
          </p:cNvPr>
          <p:cNvSpPr>
            <a:spLocks/>
          </p:cNvSpPr>
          <p:nvPr>
            <p:custDataLst>
              <p:tags r:id="rId276"/>
            </p:custDataLst>
          </p:nvPr>
        </p:nvSpPr>
        <p:spPr bwMode="auto">
          <a:xfrm>
            <a:off x="6005434" y="3360369"/>
            <a:ext cx="305780" cy="613508"/>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GB"/>
          </a:p>
        </p:txBody>
      </p:sp>
      <p:sp>
        <p:nvSpPr>
          <p:cNvPr id="437" name="Freeform 437">
            <a:extLst>
              <a:ext uri="{FF2B5EF4-FFF2-40B4-BE49-F238E27FC236}">
                <a16:creationId xmlns:a16="http://schemas.microsoft.com/office/drawing/2014/main" id="{E1CC7136-8BE8-968A-2448-60E4C7FC897A}"/>
              </a:ext>
            </a:extLst>
          </p:cNvPr>
          <p:cNvSpPr>
            <a:spLocks/>
          </p:cNvSpPr>
          <p:nvPr>
            <p:custDataLst>
              <p:tags r:id="rId277"/>
            </p:custDataLst>
          </p:nvPr>
        </p:nvSpPr>
        <p:spPr bwMode="auto">
          <a:xfrm>
            <a:off x="5608115" y="2602734"/>
            <a:ext cx="19476" cy="70115"/>
          </a:xfrm>
          <a:custGeom>
            <a:avLst/>
            <a:gdLst>
              <a:gd name="T0" fmla="*/ 9172 w 45"/>
              <a:gd name="T1" fmla="*/ 0 h 36"/>
              <a:gd name="T2" fmla="*/ 0 w 45"/>
              <a:gd name="T3" fmla="*/ 28575 h 36"/>
              <a:gd name="T4" fmla="*/ 8114 w 45"/>
              <a:gd name="T5" fmla="*/ 57150 h 36"/>
              <a:gd name="T6" fmla="*/ 15875 w 45"/>
              <a:gd name="T7" fmla="*/ 23813 h 36"/>
              <a:gd name="T8" fmla="*/ 9172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438" name="Group 438">
            <a:extLst>
              <a:ext uri="{FF2B5EF4-FFF2-40B4-BE49-F238E27FC236}">
                <a16:creationId xmlns:a16="http://schemas.microsoft.com/office/drawing/2014/main" id="{30042992-9735-EA4F-3E5F-D4BAD89E0CE5}"/>
              </a:ext>
            </a:extLst>
          </p:cNvPr>
          <p:cNvGrpSpPr>
            <a:grpSpLocks/>
          </p:cNvGrpSpPr>
          <p:nvPr>
            <p:custDataLst>
              <p:tags r:id="rId278"/>
            </p:custDataLst>
          </p:nvPr>
        </p:nvGrpSpPr>
        <p:grpSpPr bwMode="auto">
          <a:xfrm>
            <a:off x="3522186" y="5130778"/>
            <a:ext cx="471330" cy="1265969"/>
            <a:chOff x="1589" y="3126"/>
            <a:chExt cx="290" cy="657"/>
          </a:xfrm>
        </p:grpSpPr>
        <p:sp>
          <p:nvSpPr>
            <p:cNvPr id="439" name="Freeform 439">
              <a:extLst>
                <a:ext uri="{FF2B5EF4-FFF2-40B4-BE49-F238E27FC236}">
                  <a16:creationId xmlns:a16="http://schemas.microsoft.com/office/drawing/2014/main" id="{7AFE2CAE-B958-D50A-D478-983B54F38D46}"/>
                </a:ext>
              </a:extLst>
            </p:cNvPr>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40" name="Freeform 440">
              <a:extLst>
                <a:ext uri="{FF2B5EF4-FFF2-40B4-BE49-F238E27FC236}">
                  <a16:creationId xmlns:a16="http://schemas.microsoft.com/office/drawing/2014/main" id="{47D31156-BC95-9C68-D79C-C825B5533A59}"/>
                </a:ext>
              </a:extLst>
            </p:cNvPr>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41" name="Freeform 441">
              <a:extLst>
                <a:ext uri="{FF2B5EF4-FFF2-40B4-BE49-F238E27FC236}">
                  <a16:creationId xmlns:a16="http://schemas.microsoft.com/office/drawing/2014/main" id="{024BFCAE-5C33-1E75-B40C-48CA5702D903}"/>
                </a:ext>
              </a:extLst>
            </p:cNvPr>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442" name="Freeform 442">
            <a:extLst>
              <a:ext uri="{FF2B5EF4-FFF2-40B4-BE49-F238E27FC236}">
                <a16:creationId xmlns:a16="http://schemas.microsoft.com/office/drawing/2014/main" id="{002E67EB-1DAA-4041-67B9-056069D4CC38}"/>
              </a:ext>
            </a:extLst>
          </p:cNvPr>
          <p:cNvSpPr>
            <a:spLocks/>
          </p:cNvSpPr>
          <p:nvPr>
            <p:custDataLst>
              <p:tags r:id="rId279"/>
            </p:custDataLst>
          </p:nvPr>
        </p:nvSpPr>
        <p:spPr bwMode="auto">
          <a:xfrm>
            <a:off x="6846817" y="2618315"/>
            <a:ext cx="151916" cy="134388"/>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GB"/>
          </a:p>
        </p:txBody>
      </p:sp>
      <p:sp>
        <p:nvSpPr>
          <p:cNvPr id="443" name="Freeform 443">
            <a:extLst>
              <a:ext uri="{FF2B5EF4-FFF2-40B4-BE49-F238E27FC236}">
                <a16:creationId xmlns:a16="http://schemas.microsoft.com/office/drawing/2014/main" id="{FA3C5F73-BFB9-FB41-87CF-9B8F39123657}"/>
              </a:ext>
            </a:extLst>
          </p:cNvPr>
          <p:cNvSpPr>
            <a:spLocks/>
          </p:cNvSpPr>
          <p:nvPr>
            <p:custDataLst>
              <p:tags r:id="rId280"/>
            </p:custDataLst>
          </p:nvPr>
        </p:nvSpPr>
        <p:spPr bwMode="auto">
          <a:xfrm>
            <a:off x="6192408" y="2094399"/>
            <a:ext cx="257089" cy="185026"/>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endParaRPr lang="en-GB"/>
          </a:p>
        </p:txBody>
      </p:sp>
      <p:sp>
        <p:nvSpPr>
          <p:cNvPr id="444" name="Freeform 444">
            <a:extLst>
              <a:ext uri="{FF2B5EF4-FFF2-40B4-BE49-F238E27FC236}">
                <a16:creationId xmlns:a16="http://schemas.microsoft.com/office/drawing/2014/main" id="{5634CE04-DD47-25F9-A73D-171F38CED24F}"/>
              </a:ext>
            </a:extLst>
          </p:cNvPr>
          <p:cNvSpPr>
            <a:spLocks/>
          </p:cNvSpPr>
          <p:nvPr>
            <p:custDataLst>
              <p:tags r:id="rId281"/>
            </p:custDataLst>
          </p:nvPr>
        </p:nvSpPr>
        <p:spPr bwMode="auto">
          <a:xfrm>
            <a:off x="6017120" y="2501456"/>
            <a:ext cx="101278" cy="107121"/>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45" name="Freeform 445">
            <a:extLst>
              <a:ext uri="{FF2B5EF4-FFF2-40B4-BE49-F238E27FC236}">
                <a16:creationId xmlns:a16="http://schemas.microsoft.com/office/drawing/2014/main" id="{F3090E32-C8C2-0A21-C7FA-6902B56E7698}"/>
              </a:ext>
            </a:extLst>
          </p:cNvPr>
          <p:cNvSpPr>
            <a:spLocks/>
          </p:cNvSpPr>
          <p:nvPr>
            <p:custDataLst>
              <p:tags r:id="rId282"/>
            </p:custDataLst>
          </p:nvPr>
        </p:nvSpPr>
        <p:spPr bwMode="auto">
          <a:xfrm>
            <a:off x="4011046" y="4264076"/>
            <a:ext cx="101278" cy="70115"/>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46" name="Freeform 446">
            <a:extLst>
              <a:ext uri="{FF2B5EF4-FFF2-40B4-BE49-F238E27FC236}">
                <a16:creationId xmlns:a16="http://schemas.microsoft.com/office/drawing/2014/main" id="{423FE009-62CE-C729-F759-B6D1CDA867EC}"/>
              </a:ext>
            </a:extLst>
          </p:cNvPr>
          <p:cNvSpPr>
            <a:spLocks/>
          </p:cNvSpPr>
          <p:nvPr>
            <p:custDataLst>
              <p:tags r:id="rId283"/>
            </p:custDataLst>
          </p:nvPr>
        </p:nvSpPr>
        <p:spPr bwMode="auto">
          <a:xfrm>
            <a:off x="6211885" y="2544305"/>
            <a:ext cx="163602" cy="118807"/>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47" name="Freeform 447">
            <a:extLst>
              <a:ext uri="{FF2B5EF4-FFF2-40B4-BE49-F238E27FC236}">
                <a16:creationId xmlns:a16="http://schemas.microsoft.com/office/drawing/2014/main" id="{265F6FE4-41CD-422D-45D7-CD2FE28D2F78}"/>
              </a:ext>
            </a:extLst>
          </p:cNvPr>
          <p:cNvSpPr>
            <a:spLocks/>
          </p:cNvSpPr>
          <p:nvPr>
            <p:custDataLst>
              <p:tags r:id="rId284"/>
            </p:custDataLst>
          </p:nvPr>
        </p:nvSpPr>
        <p:spPr bwMode="auto">
          <a:xfrm>
            <a:off x="5421141" y="3681730"/>
            <a:ext cx="218136" cy="202555"/>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GB"/>
          </a:p>
        </p:txBody>
      </p:sp>
      <p:sp>
        <p:nvSpPr>
          <p:cNvPr id="448" name="Freeform 448">
            <a:extLst>
              <a:ext uri="{FF2B5EF4-FFF2-40B4-BE49-F238E27FC236}">
                <a16:creationId xmlns:a16="http://schemas.microsoft.com/office/drawing/2014/main" id="{CA34D52E-B4BC-8F7D-100A-C700FB827D53}"/>
              </a:ext>
            </a:extLst>
          </p:cNvPr>
          <p:cNvSpPr>
            <a:spLocks/>
          </p:cNvSpPr>
          <p:nvPr>
            <p:custDataLst>
              <p:tags r:id="rId285"/>
            </p:custDataLst>
          </p:nvPr>
        </p:nvSpPr>
        <p:spPr bwMode="auto">
          <a:xfrm>
            <a:off x="5847674" y="3765479"/>
            <a:ext cx="237613" cy="428482"/>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blipFill dpi="0" rotWithShape="1">
            <a:blip r:embed="rId405" cstate="email">
              <a:extLst>
                <a:ext uri="{28A0092B-C50C-407E-A947-70E740481C1C}">
                  <a14:useLocalDpi xmlns:a14="http://schemas.microsoft.com/office/drawing/2010/main"/>
                </a:ext>
                <a:ext uri="{837473B0-CC2E-450A-ABE3-18F120FF3D39}">
                  <a1611:picAttrSrcUrl xmlns:a1611="http://schemas.microsoft.com/office/drawing/2016/11/main" r:id="rId406"/>
                </a:ext>
              </a:extLst>
            </a:blip>
            <a:srcRect/>
            <a:stretch>
              <a:fillRect/>
            </a:stretch>
          </a:blipFill>
          <a:ln w="9525" cmpd="sng">
            <a:solidFill>
              <a:srgbClr val="FFFFFF"/>
            </a:solidFill>
            <a:prstDash val="solid"/>
            <a:round/>
            <a:headEnd/>
            <a:tailEnd/>
          </a:ln>
        </p:spPr>
        <p:txBody>
          <a:bodyPr/>
          <a:lstStyle/>
          <a:p>
            <a:endParaRPr lang="en-GB"/>
          </a:p>
        </p:txBody>
      </p:sp>
      <p:sp>
        <p:nvSpPr>
          <p:cNvPr id="449" name="Freeform 449">
            <a:extLst>
              <a:ext uri="{FF2B5EF4-FFF2-40B4-BE49-F238E27FC236}">
                <a16:creationId xmlns:a16="http://schemas.microsoft.com/office/drawing/2014/main" id="{D530AABC-0A70-BE9F-1398-2AE87AD8F7AB}"/>
              </a:ext>
            </a:extLst>
          </p:cNvPr>
          <p:cNvSpPr>
            <a:spLocks/>
          </p:cNvSpPr>
          <p:nvPr>
            <p:custDataLst>
              <p:tags r:id="rId286"/>
            </p:custDataLst>
          </p:nvPr>
        </p:nvSpPr>
        <p:spPr bwMode="auto">
          <a:xfrm>
            <a:off x="8854839" y="3469437"/>
            <a:ext cx="68168" cy="70115"/>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en-GB"/>
          </a:p>
        </p:txBody>
      </p:sp>
      <p:sp>
        <p:nvSpPr>
          <p:cNvPr id="450" name="Freeform 450">
            <a:extLst>
              <a:ext uri="{FF2B5EF4-FFF2-40B4-BE49-F238E27FC236}">
                <a16:creationId xmlns:a16="http://schemas.microsoft.com/office/drawing/2014/main" id="{3D2277A4-5EC8-0659-9F40-ACE0CBBA6EF9}"/>
              </a:ext>
            </a:extLst>
          </p:cNvPr>
          <p:cNvSpPr>
            <a:spLocks/>
          </p:cNvSpPr>
          <p:nvPr>
            <p:custDataLst>
              <p:tags r:id="rId287"/>
            </p:custDataLst>
          </p:nvPr>
        </p:nvSpPr>
        <p:spPr bwMode="auto">
          <a:xfrm>
            <a:off x="3156029" y="3792746"/>
            <a:ext cx="366157" cy="642723"/>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51" name="Freeform 451">
            <a:extLst>
              <a:ext uri="{FF2B5EF4-FFF2-40B4-BE49-F238E27FC236}">
                <a16:creationId xmlns:a16="http://schemas.microsoft.com/office/drawing/2014/main" id="{027EB12E-15E5-7CAD-B7B1-6475A07E5F99}"/>
              </a:ext>
            </a:extLst>
          </p:cNvPr>
          <p:cNvSpPr>
            <a:spLocks/>
          </p:cNvSpPr>
          <p:nvPr>
            <p:custDataLst>
              <p:tags r:id="rId288"/>
            </p:custDataLst>
          </p:nvPr>
        </p:nvSpPr>
        <p:spPr bwMode="auto">
          <a:xfrm>
            <a:off x="5919738" y="4121897"/>
            <a:ext cx="229822" cy="336943"/>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GB"/>
          </a:p>
        </p:txBody>
      </p:sp>
      <p:sp>
        <p:nvSpPr>
          <p:cNvPr id="452" name="Freeform 452">
            <a:extLst>
              <a:ext uri="{FF2B5EF4-FFF2-40B4-BE49-F238E27FC236}">
                <a16:creationId xmlns:a16="http://schemas.microsoft.com/office/drawing/2014/main" id="{0C0A4D7E-D92F-6535-5708-A97B21C77D28}"/>
              </a:ext>
            </a:extLst>
          </p:cNvPr>
          <p:cNvSpPr>
            <a:spLocks/>
          </p:cNvSpPr>
          <p:nvPr>
            <p:custDataLst>
              <p:tags r:id="rId289"/>
            </p:custDataLst>
          </p:nvPr>
        </p:nvSpPr>
        <p:spPr bwMode="auto">
          <a:xfrm>
            <a:off x="5958691" y="2456661"/>
            <a:ext cx="155812" cy="140230"/>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53" name="Freeform 453">
            <a:extLst>
              <a:ext uri="{FF2B5EF4-FFF2-40B4-BE49-F238E27FC236}">
                <a16:creationId xmlns:a16="http://schemas.microsoft.com/office/drawing/2014/main" id="{B883CDBE-2ACF-1A60-A16C-83C3D0938A40}"/>
              </a:ext>
            </a:extLst>
          </p:cNvPr>
          <p:cNvSpPr>
            <a:spLocks/>
          </p:cNvSpPr>
          <p:nvPr>
            <p:custDataLst>
              <p:tags r:id="rId290"/>
            </p:custDataLst>
          </p:nvPr>
        </p:nvSpPr>
        <p:spPr bwMode="auto">
          <a:xfrm>
            <a:off x="5898313" y="2283320"/>
            <a:ext cx="206450" cy="95435"/>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54" name="Freeform 454">
            <a:extLst>
              <a:ext uri="{FF2B5EF4-FFF2-40B4-BE49-F238E27FC236}">
                <a16:creationId xmlns:a16="http://schemas.microsoft.com/office/drawing/2014/main" id="{6493296D-39E2-9773-2DCB-D2C5AFB7E942}"/>
              </a:ext>
            </a:extLst>
          </p:cNvPr>
          <p:cNvSpPr>
            <a:spLocks/>
          </p:cNvSpPr>
          <p:nvPr>
            <p:custDataLst>
              <p:tags r:id="rId291"/>
            </p:custDataLst>
          </p:nvPr>
        </p:nvSpPr>
        <p:spPr bwMode="auto">
          <a:xfrm>
            <a:off x="5853518" y="2106085"/>
            <a:ext cx="37005" cy="74011"/>
          </a:xfrm>
          <a:custGeom>
            <a:avLst/>
            <a:gdLst>
              <a:gd name="T0" fmla="*/ 0 w 61"/>
              <a:gd name="T1" fmla="*/ 0 h 67"/>
              <a:gd name="T2" fmla="*/ 0 w 61"/>
              <a:gd name="T3" fmla="*/ 8103 h 67"/>
              <a:gd name="T4" fmla="*/ 0 w 61"/>
              <a:gd name="T5" fmla="*/ 16207 h 67"/>
              <a:gd name="T6" fmla="*/ 494 w 61"/>
              <a:gd name="T7" fmla="*/ 21609 h 67"/>
              <a:gd name="T8" fmla="*/ 989 w 61"/>
              <a:gd name="T9" fmla="*/ 27011 h 67"/>
              <a:gd name="T10" fmla="*/ 1483 w 61"/>
              <a:gd name="T11" fmla="*/ 32413 h 67"/>
              <a:gd name="T12" fmla="*/ 2967 w 61"/>
              <a:gd name="T13" fmla="*/ 37816 h 67"/>
              <a:gd name="T14" fmla="*/ 5934 w 61"/>
              <a:gd name="T15" fmla="*/ 49521 h 67"/>
              <a:gd name="T16" fmla="*/ 10384 w 61"/>
              <a:gd name="T17" fmla="*/ 60325 h 67"/>
              <a:gd name="T18" fmla="*/ 13845 w 61"/>
              <a:gd name="T19" fmla="*/ 58524 h 67"/>
              <a:gd name="T20" fmla="*/ 17306 w 61"/>
              <a:gd name="T21" fmla="*/ 54923 h 67"/>
              <a:gd name="T22" fmla="*/ 20767 w 61"/>
              <a:gd name="T23" fmla="*/ 52222 h 67"/>
              <a:gd name="T24" fmla="*/ 23734 w 61"/>
              <a:gd name="T25" fmla="*/ 47720 h 67"/>
              <a:gd name="T26" fmla="*/ 26206 w 61"/>
              <a:gd name="T27" fmla="*/ 42318 h 67"/>
              <a:gd name="T28" fmla="*/ 28184 w 61"/>
              <a:gd name="T29" fmla="*/ 36015 h 67"/>
              <a:gd name="T30" fmla="*/ 29173 w 61"/>
              <a:gd name="T31" fmla="*/ 28812 h 67"/>
              <a:gd name="T32" fmla="*/ 30162 w 61"/>
              <a:gd name="T33" fmla="*/ 21609 h 67"/>
              <a:gd name="T34" fmla="*/ 26206 w 61"/>
              <a:gd name="T35" fmla="*/ 12605 h 67"/>
              <a:gd name="T36" fmla="*/ 20273 w 61"/>
              <a:gd name="T37" fmla="*/ 0 h 67"/>
              <a:gd name="T38" fmla="*/ 13845 w 61"/>
              <a:gd name="T39" fmla="*/ 2701 h 67"/>
              <a:gd name="T40" fmla="*/ 8900 w 61"/>
              <a:gd name="T41" fmla="*/ 3601 h 67"/>
              <a:gd name="T42" fmla="*/ 6428 w 61"/>
              <a:gd name="T43" fmla="*/ 3601 h 67"/>
              <a:gd name="T44" fmla="*/ 4945 w 61"/>
              <a:gd name="T45" fmla="*/ 2701 h 67"/>
              <a:gd name="T46" fmla="*/ 2967 w 61"/>
              <a:gd name="T47" fmla="*/ 1801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55" name="Freeform 455">
            <a:extLst>
              <a:ext uri="{FF2B5EF4-FFF2-40B4-BE49-F238E27FC236}">
                <a16:creationId xmlns:a16="http://schemas.microsoft.com/office/drawing/2014/main" id="{53618E05-D6A5-0CB5-1690-5EB0BECF31CC}"/>
              </a:ext>
            </a:extLst>
          </p:cNvPr>
          <p:cNvSpPr>
            <a:spLocks/>
          </p:cNvSpPr>
          <p:nvPr>
            <p:custDataLst>
              <p:tags r:id="rId292"/>
            </p:custDataLst>
          </p:nvPr>
        </p:nvSpPr>
        <p:spPr bwMode="auto">
          <a:xfrm>
            <a:off x="5818460" y="2111927"/>
            <a:ext cx="31162" cy="72063"/>
          </a:xfrm>
          <a:custGeom>
            <a:avLst/>
            <a:gdLst>
              <a:gd name="T0" fmla="*/ 0 w 60"/>
              <a:gd name="T1" fmla="*/ 6408 h 55"/>
              <a:gd name="T2" fmla="*/ 0 w 60"/>
              <a:gd name="T3" fmla="*/ 25631 h 55"/>
              <a:gd name="T4" fmla="*/ 2117 w 60"/>
              <a:gd name="T5" fmla="*/ 34175 h 55"/>
              <a:gd name="T6" fmla="*/ 4233 w 60"/>
              <a:gd name="T7" fmla="*/ 42719 h 55"/>
              <a:gd name="T8" fmla="*/ 6773 w 60"/>
              <a:gd name="T9" fmla="*/ 48058 h 55"/>
              <a:gd name="T10" fmla="*/ 8890 w 60"/>
              <a:gd name="T11" fmla="*/ 52330 h 55"/>
              <a:gd name="T12" fmla="*/ 11430 w 60"/>
              <a:gd name="T13" fmla="*/ 55534 h 55"/>
              <a:gd name="T14" fmla="*/ 13970 w 60"/>
              <a:gd name="T15" fmla="*/ 57670 h 55"/>
              <a:gd name="T16" fmla="*/ 16933 w 60"/>
              <a:gd name="T17" fmla="*/ 58738 h 55"/>
              <a:gd name="T18" fmla="*/ 19473 w 60"/>
              <a:gd name="T19" fmla="*/ 58738 h 55"/>
              <a:gd name="T20" fmla="*/ 22437 w 60"/>
              <a:gd name="T21" fmla="*/ 55534 h 55"/>
              <a:gd name="T22" fmla="*/ 25400 w 60"/>
              <a:gd name="T23" fmla="*/ 52330 h 55"/>
              <a:gd name="T24" fmla="*/ 21167 w 60"/>
              <a:gd name="T25" fmla="*/ 36311 h 55"/>
              <a:gd name="T26" fmla="*/ 17780 w 60"/>
              <a:gd name="T27" fmla="*/ 23495 h 55"/>
              <a:gd name="T28" fmla="*/ 16510 w 60"/>
              <a:gd name="T29" fmla="*/ 18155 h 55"/>
              <a:gd name="T30" fmla="*/ 14817 w 60"/>
              <a:gd name="T31" fmla="*/ 12816 h 55"/>
              <a:gd name="T32" fmla="*/ 14393 w 60"/>
              <a:gd name="T33" fmla="*/ 6408 h 55"/>
              <a:gd name="T34" fmla="*/ 13970 w 60"/>
              <a:gd name="T35" fmla="*/ 0 h 55"/>
              <a:gd name="T36" fmla="*/ 9737 w 60"/>
              <a:gd name="T37" fmla="*/ 1068 h 55"/>
              <a:gd name="T38" fmla="*/ 6350 w 60"/>
              <a:gd name="T39" fmla="*/ 3204 h 55"/>
              <a:gd name="T40" fmla="*/ 2963 w 60"/>
              <a:gd name="T41" fmla="*/ 5340 h 55"/>
              <a:gd name="T42" fmla="*/ 0 w 60"/>
              <a:gd name="T43" fmla="*/ 6408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456" name="Freeform 456">
            <a:extLst>
              <a:ext uri="{FF2B5EF4-FFF2-40B4-BE49-F238E27FC236}">
                <a16:creationId xmlns:a16="http://schemas.microsoft.com/office/drawing/2014/main" id="{6942E5A9-B28C-95B8-FCA9-837BFECB133C}"/>
              </a:ext>
            </a:extLst>
          </p:cNvPr>
          <p:cNvSpPr>
            <a:spLocks/>
          </p:cNvSpPr>
          <p:nvPr>
            <p:custDataLst>
              <p:tags r:id="rId293"/>
            </p:custDataLst>
          </p:nvPr>
        </p:nvSpPr>
        <p:spPr bwMode="auto">
          <a:xfrm>
            <a:off x="5781454" y="2045707"/>
            <a:ext cx="64273" cy="95435"/>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blipFill dpi="0" rotWithShape="1">
            <a:blip r:embed="rId407" cstate="email">
              <a:extLst>
                <a:ext uri="{28A0092B-C50C-407E-A947-70E740481C1C}">
                  <a14:useLocalDpi xmlns:a14="http://schemas.microsoft.com/office/drawing/2010/main"/>
                </a:ext>
                <a:ext uri="{837473B0-CC2E-450A-ABE3-18F120FF3D39}">
                  <a1611:picAttrSrcUrl xmlns:a1611="http://schemas.microsoft.com/office/drawing/2016/11/main" r:id="rId408"/>
                </a:ext>
              </a:extLst>
            </a:blip>
            <a:srcRect/>
            <a:stretch>
              <a:fillRect/>
            </a:stretch>
          </a:blipFill>
          <a:ln w="9525" cap="flat" cmpd="sng">
            <a:solidFill>
              <a:srgbClr val="FFFFFF"/>
            </a:solidFill>
            <a:prstDash val="solid"/>
            <a:round/>
            <a:headEnd type="none" w="med" len="med"/>
            <a:tailEnd type="none" w="med" len="med"/>
          </a:ln>
          <a:effectLst/>
        </p:spPr>
        <p:txBody>
          <a:bodyPr/>
          <a:lstStyle/>
          <a:p>
            <a:endParaRPr lang="en-GB"/>
          </a:p>
        </p:txBody>
      </p:sp>
      <p:sp>
        <p:nvSpPr>
          <p:cNvPr id="457" name="Freeform 457">
            <a:extLst>
              <a:ext uri="{FF2B5EF4-FFF2-40B4-BE49-F238E27FC236}">
                <a16:creationId xmlns:a16="http://schemas.microsoft.com/office/drawing/2014/main" id="{AB6D183A-B3BE-038A-2323-5A7CC164645A}"/>
              </a:ext>
            </a:extLst>
          </p:cNvPr>
          <p:cNvSpPr>
            <a:spLocks/>
          </p:cNvSpPr>
          <p:nvPr>
            <p:custDataLst>
              <p:tags r:id="rId294"/>
            </p:custDataLst>
          </p:nvPr>
        </p:nvSpPr>
        <p:spPr bwMode="auto">
          <a:xfrm>
            <a:off x="6311214" y="3033164"/>
            <a:ext cx="334995" cy="377843"/>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58" name="Freeform 458">
            <a:extLst>
              <a:ext uri="{FF2B5EF4-FFF2-40B4-BE49-F238E27FC236}">
                <a16:creationId xmlns:a16="http://schemas.microsoft.com/office/drawing/2014/main" id="{A3626E12-31BF-2667-74DA-5F4E7C32D071}"/>
              </a:ext>
            </a:extLst>
          </p:cNvPr>
          <p:cNvSpPr>
            <a:spLocks/>
          </p:cNvSpPr>
          <p:nvPr>
            <p:custDataLst>
              <p:tags r:id="rId295"/>
            </p:custDataLst>
          </p:nvPr>
        </p:nvSpPr>
        <p:spPr bwMode="auto">
          <a:xfrm>
            <a:off x="5814565" y="2585206"/>
            <a:ext cx="21423" cy="70115"/>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59" name="Freeform 459">
            <a:extLst>
              <a:ext uri="{FF2B5EF4-FFF2-40B4-BE49-F238E27FC236}">
                <a16:creationId xmlns:a16="http://schemas.microsoft.com/office/drawing/2014/main" id="{42F27B61-CA06-DFF9-2221-591E5BABAB11}"/>
              </a:ext>
            </a:extLst>
          </p:cNvPr>
          <p:cNvSpPr>
            <a:spLocks/>
          </p:cNvSpPr>
          <p:nvPr>
            <p:custDataLst>
              <p:tags r:id="rId296"/>
            </p:custDataLst>
          </p:nvPr>
        </p:nvSpPr>
        <p:spPr bwMode="auto">
          <a:xfrm>
            <a:off x="5372449" y="2279425"/>
            <a:ext cx="362262" cy="334995"/>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blipFill dpi="0" rotWithShape="1">
            <a:blip r:embed="rId409" cstate="email">
              <a:extLst>
                <a:ext uri="{28A0092B-C50C-407E-A947-70E740481C1C}">
                  <a14:useLocalDpi xmlns:a14="http://schemas.microsoft.com/office/drawing/2010/main"/>
                </a:ext>
                <a:ext uri="{837473B0-CC2E-450A-ABE3-18F120FF3D39}">
                  <a1611:picAttrSrcUrl xmlns:a1611="http://schemas.microsoft.com/office/drawing/2016/11/main" r:id="rId410"/>
                </a:ext>
              </a:extLst>
            </a:blip>
            <a:srcRect/>
            <a:stretch>
              <a:fillRect/>
            </a:stretch>
          </a:blipFill>
          <a:ln w="9525" cap="flat" cmpd="sng">
            <a:solidFill>
              <a:srgbClr val="FFFFFF"/>
            </a:solidFill>
            <a:prstDash val="solid"/>
            <a:round/>
            <a:headEnd type="none" w="med" len="med"/>
            <a:tailEnd type="none" w="med" len="med"/>
          </a:ln>
          <a:effectLst/>
        </p:spPr>
        <p:txBody>
          <a:bodyPr/>
          <a:lstStyle/>
          <a:p>
            <a:endParaRPr lang="en-GB"/>
          </a:p>
        </p:txBody>
      </p:sp>
      <p:sp>
        <p:nvSpPr>
          <p:cNvPr id="460" name="Freeform 460">
            <a:extLst>
              <a:ext uri="{FF2B5EF4-FFF2-40B4-BE49-F238E27FC236}">
                <a16:creationId xmlns:a16="http://schemas.microsoft.com/office/drawing/2014/main" id="{AD837A8E-FB92-FA45-E65E-49E8170EBA6F}"/>
              </a:ext>
            </a:extLst>
          </p:cNvPr>
          <p:cNvSpPr>
            <a:spLocks/>
          </p:cNvSpPr>
          <p:nvPr>
            <p:custDataLst>
              <p:tags r:id="rId297"/>
            </p:custDataLst>
          </p:nvPr>
        </p:nvSpPr>
        <p:spPr bwMode="auto">
          <a:xfrm>
            <a:off x="6698796" y="2567676"/>
            <a:ext cx="185026" cy="101278"/>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GB"/>
          </a:p>
        </p:txBody>
      </p:sp>
      <p:sp>
        <p:nvSpPr>
          <p:cNvPr id="461" name="Freeform 461">
            <a:extLst>
              <a:ext uri="{FF2B5EF4-FFF2-40B4-BE49-F238E27FC236}">
                <a16:creationId xmlns:a16="http://schemas.microsoft.com/office/drawing/2014/main" id="{CD15AE21-17DD-D1E4-BB23-FA8910186E78}"/>
              </a:ext>
            </a:extLst>
          </p:cNvPr>
          <p:cNvSpPr>
            <a:spLocks/>
          </p:cNvSpPr>
          <p:nvPr>
            <p:custDataLst>
              <p:tags r:id="rId298"/>
            </p:custDataLst>
          </p:nvPr>
        </p:nvSpPr>
        <p:spPr bwMode="auto">
          <a:xfrm>
            <a:off x="6145665" y="2641687"/>
            <a:ext cx="181130" cy="212294"/>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endParaRPr lang="en-GB"/>
          </a:p>
        </p:txBody>
      </p:sp>
      <p:sp>
        <p:nvSpPr>
          <p:cNvPr id="462" name="Freeform 462">
            <a:extLst>
              <a:ext uri="{FF2B5EF4-FFF2-40B4-BE49-F238E27FC236}">
                <a16:creationId xmlns:a16="http://schemas.microsoft.com/office/drawing/2014/main" id="{AE848788-FD06-D724-289F-44AF66BB4036}"/>
              </a:ext>
            </a:extLst>
          </p:cNvPr>
          <p:cNvSpPr>
            <a:spLocks/>
          </p:cNvSpPr>
          <p:nvPr>
            <p:custDataLst>
              <p:tags r:id="rId299"/>
            </p:custDataLst>
          </p:nvPr>
        </p:nvSpPr>
        <p:spPr bwMode="auto">
          <a:xfrm>
            <a:off x="6248889" y="2877353"/>
            <a:ext cx="85696" cy="70115"/>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63" name="Freeform 463">
            <a:extLst>
              <a:ext uri="{FF2B5EF4-FFF2-40B4-BE49-F238E27FC236}">
                <a16:creationId xmlns:a16="http://schemas.microsoft.com/office/drawing/2014/main" id="{E9FE8A7A-0C0B-F8D6-205C-530058614C1A}"/>
              </a:ext>
            </a:extLst>
          </p:cNvPr>
          <p:cNvSpPr>
            <a:spLocks/>
          </p:cNvSpPr>
          <p:nvPr>
            <p:custDataLst>
              <p:tags r:id="rId300"/>
            </p:custDataLst>
          </p:nvPr>
        </p:nvSpPr>
        <p:spPr bwMode="auto">
          <a:xfrm>
            <a:off x="5119255" y="3775216"/>
            <a:ext cx="229822" cy="194765"/>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GB"/>
          </a:p>
        </p:txBody>
      </p:sp>
      <p:sp>
        <p:nvSpPr>
          <p:cNvPr id="464" name="Freeform 464">
            <a:extLst>
              <a:ext uri="{FF2B5EF4-FFF2-40B4-BE49-F238E27FC236}">
                <a16:creationId xmlns:a16="http://schemas.microsoft.com/office/drawing/2014/main" id="{2D8A6742-2D87-384D-0B30-61775649959E}"/>
              </a:ext>
            </a:extLst>
          </p:cNvPr>
          <p:cNvSpPr>
            <a:spLocks/>
          </p:cNvSpPr>
          <p:nvPr>
            <p:custDataLst>
              <p:tags r:id="rId301"/>
            </p:custDataLst>
          </p:nvPr>
        </p:nvSpPr>
        <p:spPr bwMode="auto">
          <a:xfrm>
            <a:off x="7627822" y="2871509"/>
            <a:ext cx="849173" cy="1073153"/>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C0C0C0"/>
          </a:solidFill>
          <a:ln w="9525" cmpd="sng">
            <a:solidFill>
              <a:srgbClr val="FFFFFF"/>
            </a:solidFill>
            <a:prstDash val="solid"/>
            <a:round/>
            <a:headEnd/>
            <a:tailEnd/>
          </a:ln>
        </p:spPr>
        <p:txBody>
          <a:bodyPr/>
          <a:lstStyle/>
          <a:p>
            <a:endParaRPr lang="en-GB"/>
          </a:p>
        </p:txBody>
      </p:sp>
      <p:sp>
        <p:nvSpPr>
          <p:cNvPr id="465" name="Freeform 465">
            <a:extLst>
              <a:ext uri="{FF2B5EF4-FFF2-40B4-BE49-F238E27FC236}">
                <a16:creationId xmlns:a16="http://schemas.microsoft.com/office/drawing/2014/main" id="{ADA81C7E-7269-8FDD-587F-0DA0022B54E7}"/>
              </a:ext>
            </a:extLst>
          </p:cNvPr>
          <p:cNvSpPr>
            <a:spLocks/>
          </p:cNvSpPr>
          <p:nvPr>
            <p:custDataLst>
              <p:tags r:id="rId302"/>
            </p:custDataLst>
          </p:nvPr>
        </p:nvSpPr>
        <p:spPr bwMode="auto">
          <a:xfrm>
            <a:off x="5323758" y="3847280"/>
            <a:ext cx="194765" cy="253194"/>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GB"/>
          </a:p>
        </p:txBody>
      </p:sp>
      <p:sp>
        <p:nvSpPr>
          <p:cNvPr id="466" name="Freeform 466">
            <a:extLst>
              <a:ext uri="{FF2B5EF4-FFF2-40B4-BE49-F238E27FC236}">
                <a16:creationId xmlns:a16="http://schemas.microsoft.com/office/drawing/2014/main" id="{79609F71-D22F-8AC7-C644-1840BCCA9887}"/>
              </a:ext>
            </a:extLst>
          </p:cNvPr>
          <p:cNvSpPr>
            <a:spLocks/>
          </p:cNvSpPr>
          <p:nvPr>
            <p:custDataLst>
              <p:tags r:id="rId303"/>
            </p:custDataLst>
          </p:nvPr>
        </p:nvSpPr>
        <p:spPr bwMode="auto">
          <a:xfrm>
            <a:off x="6634523" y="4086840"/>
            <a:ext cx="235666" cy="333048"/>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en-GB"/>
          </a:p>
        </p:txBody>
      </p:sp>
      <p:sp>
        <p:nvSpPr>
          <p:cNvPr id="467" name="Freeform 467">
            <a:extLst>
              <a:ext uri="{FF2B5EF4-FFF2-40B4-BE49-F238E27FC236}">
                <a16:creationId xmlns:a16="http://schemas.microsoft.com/office/drawing/2014/main" id="{B8F5D320-648F-793A-8573-733E14F1D1DD}"/>
              </a:ext>
            </a:extLst>
          </p:cNvPr>
          <p:cNvSpPr>
            <a:spLocks/>
          </p:cNvSpPr>
          <p:nvPr>
            <p:custDataLst>
              <p:tags r:id="rId304"/>
            </p:custDataLst>
          </p:nvPr>
        </p:nvSpPr>
        <p:spPr bwMode="auto">
          <a:xfrm>
            <a:off x="6613100" y="2964996"/>
            <a:ext cx="124649" cy="159707"/>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GB"/>
          </a:p>
        </p:txBody>
      </p:sp>
      <p:sp>
        <p:nvSpPr>
          <p:cNvPr id="468" name="Freeform 468">
            <a:extLst>
              <a:ext uri="{FF2B5EF4-FFF2-40B4-BE49-F238E27FC236}">
                <a16:creationId xmlns:a16="http://schemas.microsoft.com/office/drawing/2014/main" id="{6543A45B-0C6F-8BDE-FE96-D51A206602C0}"/>
              </a:ext>
            </a:extLst>
          </p:cNvPr>
          <p:cNvSpPr>
            <a:spLocks/>
          </p:cNvSpPr>
          <p:nvPr>
            <p:custDataLst>
              <p:tags r:id="rId305"/>
            </p:custDataLst>
          </p:nvPr>
        </p:nvSpPr>
        <p:spPr bwMode="auto">
          <a:xfrm>
            <a:off x="6979257" y="3091594"/>
            <a:ext cx="27267" cy="68167"/>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GB"/>
          </a:p>
        </p:txBody>
      </p:sp>
      <p:sp>
        <p:nvSpPr>
          <p:cNvPr id="469" name="Freeform 469">
            <a:extLst>
              <a:ext uri="{FF2B5EF4-FFF2-40B4-BE49-F238E27FC236}">
                <a16:creationId xmlns:a16="http://schemas.microsoft.com/office/drawing/2014/main" id="{5049C4EF-7F27-DD90-259B-8D9D626EDCBA}"/>
              </a:ext>
            </a:extLst>
          </p:cNvPr>
          <p:cNvSpPr>
            <a:spLocks/>
          </p:cNvSpPr>
          <p:nvPr>
            <p:custDataLst>
              <p:tags r:id="rId306"/>
            </p:custDataLst>
          </p:nvPr>
        </p:nvSpPr>
        <p:spPr bwMode="auto">
          <a:xfrm>
            <a:off x="6104764" y="2030126"/>
            <a:ext cx="198660" cy="81801"/>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0" name="Freeform 470">
            <a:extLst>
              <a:ext uri="{FF2B5EF4-FFF2-40B4-BE49-F238E27FC236}">
                <a16:creationId xmlns:a16="http://schemas.microsoft.com/office/drawing/2014/main" id="{71FCB059-C1ED-9497-711D-D099FF881A2E}"/>
              </a:ext>
            </a:extLst>
          </p:cNvPr>
          <p:cNvSpPr>
            <a:spLocks/>
          </p:cNvSpPr>
          <p:nvPr>
            <p:custDataLst>
              <p:tags r:id="rId307"/>
            </p:custDataLst>
          </p:nvPr>
        </p:nvSpPr>
        <p:spPr bwMode="auto">
          <a:xfrm>
            <a:off x="6609204" y="2914357"/>
            <a:ext cx="37005" cy="70115"/>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GB"/>
          </a:p>
        </p:txBody>
      </p:sp>
      <p:sp>
        <p:nvSpPr>
          <p:cNvPr id="471" name="Freeform 471">
            <a:extLst>
              <a:ext uri="{FF2B5EF4-FFF2-40B4-BE49-F238E27FC236}">
                <a16:creationId xmlns:a16="http://schemas.microsoft.com/office/drawing/2014/main" id="{2BB35C1F-B74C-183B-6378-C5F719A5F2AF}"/>
              </a:ext>
            </a:extLst>
          </p:cNvPr>
          <p:cNvSpPr>
            <a:spLocks/>
          </p:cNvSpPr>
          <p:nvPr>
            <p:custDataLst>
              <p:tags r:id="rId308"/>
            </p:custDataLst>
          </p:nvPr>
        </p:nvSpPr>
        <p:spPr bwMode="auto">
          <a:xfrm>
            <a:off x="6383277" y="5382024"/>
            <a:ext cx="75958" cy="70115"/>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GB"/>
          </a:p>
        </p:txBody>
      </p:sp>
      <p:sp>
        <p:nvSpPr>
          <p:cNvPr id="472" name="Freeform 472">
            <a:extLst>
              <a:ext uri="{FF2B5EF4-FFF2-40B4-BE49-F238E27FC236}">
                <a16:creationId xmlns:a16="http://schemas.microsoft.com/office/drawing/2014/main" id="{01CB1EE7-0355-F641-3B77-C051E62A4BAF}"/>
              </a:ext>
            </a:extLst>
          </p:cNvPr>
          <p:cNvSpPr>
            <a:spLocks/>
          </p:cNvSpPr>
          <p:nvPr>
            <p:custDataLst>
              <p:tags r:id="rId309"/>
            </p:custDataLst>
          </p:nvPr>
        </p:nvSpPr>
        <p:spPr bwMode="auto">
          <a:xfrm>
            <a:off x="6102817" y="2088556"/>
            <a:ext cx="161654" cy="103226"/>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3" name="Freeform 473">
            <a:extLst>
              <a:ext uri="{FF2B5EF4-FFF2-40B4-BE49-F238E27FC236}">
                <a16:creationId xmlns:a16="http://schemas.microsoft.com/office/drawing/2014/main" id="{1EC7833E-5394-6F8D-17CE-1347B2FA2553}"/>
              </a:ext>
            </a:extLst>
          </p:cNvPr>
          <p:cNvSpPr>
            <a:spLocks/>
          </p:cNvSpPr>
          <p:nvPr>
            <p:custDataLst>
              <p:tags r:id="rId310"/>
            </p:custDataLst>
          </p:nvPr>
        </p:nvSpPr>
        <p:spPr bwMode="auto">
          <a:xfrm>
            <a:off x="5742502" y="2316431"/>
            <a:ext cx="23372" cy="74011"/>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 name="Freeform 474">
            <a:extLst>
              <a:ext uri="{FF2B5EF4-FFF2-40B4-BE49-F238E27FC236}">
                <a16:creationId xmlns:a16="http://schemas.microsoft.com/office/drawing/2014/main" id="{8ABAF1F2-E735-53A9-B858-1C530E4B6236}"/>
              </a:ext>
            </a:extLst>
          </p:cNvPr>
          <p:cNvSpPr>
            <a:spLocks/>
          </p:cNvSpPr>
          <p:nvPr>
            <p:custDataLst>
              <p:tags r:id="rId311"/>
            </p:custDataLst>
          </p:nvPr>
        </p:nvSpPr>
        <p:spPr bwMode="auto">
          <a:xfrm>
            <a:off x="6597518" y="4628285"/>
            <a:ext cx="85696" cy="296042"/>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GB"/>
          </a:p>
        </p:txBody>
      </p:sp>
      <p:sp>
        <p:nvSpPr>
          <p:cNvPr id="475" name="Freeform 475">
            <a:extLst>
              <a:ext uri="{FF2B5EF4-FFF2-40B4-BE49-F238E27FC236}">
                <a16:creationId xmlns:a16="http://schemas.microsoft.com/office/drawing/2014/main" id="{BECB62B8-3D11-D7CF-8455-51F677086CF8}"/>
              </a:ext>
            </a:extLst>
          </p:cNvPr>
          <p:cNvSpPr>
            <a:spLocks/>
          </p:cNvSpPr>
          <p:nvPr>
            <p:custDataLst>
              <p:tags r:id="rId312"/>
            </p:custDataLst>
          </p:nvPr>
        </p:nvSpPr>
        <p:spPr bwMode="auto">
          <a:xfrm>
            <a:off x="5974272" y="2875404"/>
            <a:ext cx="17528" cy="70115"/>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GB"/>
          </a:p>
        </p:txBody>
      </p:sp>
      <p:sp>
        <p:nvSpPr>
          <p:cNvPr id="476" name="Freeform 476">
            <a:extLst>
              <a:ext uri="{FF2B5EF4-FFF2-40B4-BE49-F238E27FC236}">
                <a16:creationId xmlns:a16="http://schemas.microsoft.com/office/drawing/2014/main" id="{6FDD9FA3-4642-286B-06BB-A7D350E59976}"/>
              </a:ext>
            </a:extLst>
          </p:cNvPr>
          <p:cNvSpPr>
            <a:spLocks/>
          </p:cNvSpPr>
          <p:nvPr>
            <p:custDataLst>
              <p:tags r:id="rId313"/>
            </p:custDataLst>
          </p:nvPr>
        </p:nvSpPr>
        <p:spPr bwMode="auto">
          <a:xfrm>
            <a:off x="6365748" y="4863951"/>
            <a:ext cx="231770" cy="266827"/>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GB"/>
          </a:p>
        </p:txBody>
      </p:sp>
      <p:sp>
        <p:nvSpPr>
          <p:cNvPr id="477" name="Freeform 477">
            <a:extLst>
              <a:ext uri="{FF2B5EF4-FFF2-40B4-BE49-F238E27FC236}">
                <a16:creationId xmlns:a16="http://schemas.microsoft.com/office/drawing/2014/main" id="{8851D89F-A8AA-8605-2815-0C154F15E5D6}"/>
              </a:ext>
            </a:extLst>
          </p:cNvPr>
          <p:cNvSpPr>
            <a:spLocks/>
          </p:cNvSpPr>
          <p:nvPr>
            <p:custDataLst>
              <p:tags r:id="rId314"/>
            </p:custDataLst>
          </p:nvPr>
        </p:nvSpPr>
        <p:spPr bwMode="auto">
          <a:xfrm>
            <a:off x="6258628" y="4589332"/>
            <a:ext cx="360314" cy="368106"/>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GB"/>
          </a:p>
        </p:txBody>
      </p:sp>
      <p:sp>
        <p:nvSpPr>
          <p:cNvPr id="478" name="Freeform 478">
            <a:extLst>
              <a:ext uri="{FF2B5EF4-FFF2-40B4-BE49-F238E27FC236}">
                <a16:creationId xmlns:a16="http://schemas.microsoft.com/office/drawing/2014/main" id="{1F1DCEE7-1A86-FD10-1DB7-898A9C674BCE}"/>
              </a:ext>
            </a:extLst>
          </p:cNvPr>
          <p:cNvSpPr>
            <a:spLocks/>
          </p:cNvSpPr>
          <p:nvPr>
            <p:custDataLst>
              <p:tags r:id="rId315"/>
            </p:custDataLst>
          </p:nvPr>
        </p:nvSpPr>
        <p:spPr bwMode="auto">
          <a:xfrm>
            <a:off x="5935319" y="4924327"/>
            <a:ext cx="430429" cy="467435"/>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GB"/>
          </a:p>
        </p:txBody>
      </p:sp>
      <p:sp>
        <p:nvSpPr>
          <p:cNvPr id="479" name="Freeform 479">
            <a:extLst>
              <a:ext uri="{FF2B5EF4-FFF2-40B4-BE49-F238E27FC236}">
                <a16:creationId xmlns:a16="http://schemas.microsoft.com/office/drawing/2014/main" id="{72FE58D8-1C12-E42B-182B-5EC74AC1E70D}"/>
              </a:ext>
            </a:extLst>
          </p:cNvPr>
          <p:cNvSpPr>
            <a:spLocks/>
          </p:cNvSpPr>
          <p:nvPr>
            <p:custDataLst>
              <p:tags r:id="rId316"/>
            </p:custDataLst>
          </p:nvPr>
        </p:nvSpPr>
        <p:spPr bwMode="auto">
          <a:xfrm>
            <a:off x="5051088" y="3611614"/>
            <a:ext cx="198660" cy="173341"/>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GB"/>
          </a:p>
        </p:txBody>
      </p:sp>
      <p:sp>
        <p:nvSpPr>
          <p:cNvPr id="480" name="Freeform 480">
            <a:extLst>
              <a:ext uri="{FF2B5EF4-FFF2-40B4-BE49-F238E27FC236}">
                <a16:creationId xmlns:a16="http://schemas.microsoft.com/office/drawing/2014/main" id="{5CBDDC01-CFDA-79E1-3BFA-EE3272B223A9}"/>
              </a:ext>
            </a:extLst>
          </p:cNvPr>
          <p:cNvSpPr>
            <a:spLocks/>
          </p:cNvSpPr>
          <p:nvPr>
            <p:custDataLst>
              <p:tags r:id="rId317"/>
            </p:custDataLst>
          </p:nvPr>
        </p:nvSpPr>
        <p:spPr bwMode="auto">
          <a:xfrm>
            <a:off x="6490397" y="4301081"/>
            <a:ext cx="331100" cy="410954"/>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GB"/>
          </a:p>
        </p:txBody>
      </p:sp>
      <p:sp>
        <p:nvSpPr>
          <p:cNvPr id="481" name="Freeform 481">
            <a:extLst>
              <a:ext uri="{FF2B5EF4-FFF2-40B4-BE49-F238E27FC236}">
                <a16:creationId xmlns:a16="http://schemas.microsoft.com/office/drawing/2014/main" id="{0ABE9BC9-2474-B6D7-BEED-CC9A9B92CCA7}"/>
              </a:ext>
            </a:extLst>
          </p:cNvPr>
          <p:cNvSpPr>
            <a:spLocks/>
          </p:cNvSpPr>
          <p:nvPr>
            <p:custDataLst>
              <p:tags r:id="rId318"/>
            </p:custDataLst>
          </p:nvPr>
        </p:nvSpPr>
        <p:spPr bwMode="auto">
          <a:xfrm>
            <a:off x="9635845" y="2478085"/>
            <a:ext cx="23372" cy="70115"/>
          </a:xfrm>
          <a:custGeom>
            <a:avLst/>
            <a:gdLst>
              <a:gd name="T0" fmla="*/ 4763 w 52"/>
              <a:gd name="T1" fmla="*/ 57150 h 50"/>
              <a:gd name="T2" fmla="*/ 0 w 52"/>
              <a:gd name="T3" fmla="*/ 36576 h 50"/>
              <a:gd name="T4" fmla="*/ 733 w 52"/>
              <a:gd name="T5" fmla="*/ 28575 h 50"/>
              <a:gd name="T6" fmla="*/ 2198 w 52"/>
              <a:gd name="T7" fmla="*/ 20574 h 50"/>
              <a:gd name="T8" fmla="*/ 4396 w 52"/>
              <a:gd name="T9" fmla="*/ 14859 h 50"/>
              <a:gd name="T10" fmla="*/ 6594 w 52"/>
              <a:gd name="T11" fmla="*/ 10287 h 50"/>
              <a:gd name="T12" fmla="*/ 9525 w 52"/>
              <a:gd name="T13" fmla="*/ 5715 h 50"/>
              <a:gd name="T14" fmla="*/ 12456 w 52"/>
              <a:gd name="T15" fmla="*/ 3429 h 50"/>
              <a:gd name="T16" fmla="*/ 15753 w 52"/>
              <a:gd name="T17" fmla="*/ 1143 h 50"/>
              <a:gd name="T18" fmla="*/ 19050 w 52"/>
              <a:gd name="T19" fmla="*/ 0 h 50"/>
              <a:gd name="T20" fmla="*/ 14654 w 52"/>
              <a:gd name="T21" fmla="*/ 12573 h 50"/>
              <a:gd name="T22" fmla="*/ 9891 w 52"/>
              <a:gd name="T23" fmla="*/ 25146 h 50"/>
              <a:gd name="T24" fmla="*/ 8060 w 52"/>
              <a:gd name="T25" fmla="*/ 34290 h 50"/>
              <a:gd name="T26" fmla="*/ 6228 w 52"/>
              <a:gd name="T27" fmla="*/ 41148 h 50"/>
              <a:gd name="T28" fmla="*/ 5129 w 52"/>
              <a:gd name="T29" fmla="*/ 49149 h 50"/>
              <a:gd name="T30" fmla="*/ 4763 w 52"/>
              <a:gd name="T31" fmla="*/ 571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82" name="Freeform 482">
            <a:extLst>
              <a:ext uri="{FF2B5EF4-FFF2-40B4-BE49-F238E27FC236}">
                <a16:creationId xmlns:a16="http://schemas.microsoft.com/office/drawing/2014/main" id="{4F446B56-9A1E-F327-E4C8-B624E0AF7640}"/>
              </a:ext>
            </a:extLst>
          </p:cNvPr>
          <p:cNvSpPr>
            <a:spLocks/>
          </p:cNvSpPr>
          <p:nvPr>
            <p:custDataLst>
              <p:tags r:id="rId319"/>
            </p:custDataLst>
          </p:nvPr>
        </p:nvSpPr>
        <p:spPr bwMode="auto">
          <a:xfrm>
            <a:off x="9462504" y="2480033"/>
            <a:ext cx="173341" cy="153863"/>
          </a:xfrm>
          <a:custGeom>
            <a:avLst/>
            <a:gdLst>
              <a:gd name="T0" fmla="*/ 33556 w 320"/>
              <a:gd name="T1" fmla="*/ 123804 h 234"/>
              <a:gd name="T2" fmla="*/ 26933 w 320"/>
              <a:gd name="T3" fmla="*/ 121124 h 234"/>
              <a:gd name="T4" fmla="*/ 29141 w 320"/>
              <a:gd name="T5" fmla="*/ 118981 h 234"/>
              <a:gd name="T6" fmla="*/ 33997 w 320"/>
              <a:gd name="T7" fmla="*/ 116301 h 234"/>
              <a:gd name="T8" fmla="*/ 28258 w 320"/>
              <a:gd name="T9" fmla="*/ 109334 h 234"/>
              <a:gd name="T10" fmla="*/ 18986 w 320"/>
              <a:gd name="T11" fmla="*/ 101294 h 234"/>
              <a:gd name="T12" fmla="*/ 15895 w 320"/>
              <a:gd name="T13" fmla="*/ 95935 h 234"/>
              <a:gd name="T14" fmla="*/ 15012 w 320"/>
              <a:gd name="T15" fmla="*/ 91647 h 234"/>
              <a:gd name="T16" fmla="*/ 15012 w 320"/>
              <a:gd name="T17" fmla="*/ 87896 h 234"/>
              <a:gd name="T18" fmla="*/ 15895 w 320"/>
              <a:gd name="T19" fmla="*/ 84144 h 234"/>
              <a:gd name="T20" fmla="*/ 18986 w 320"/>
              <a:gd name="T21" fmla="*/ 79856 h 234"/>
              <a:gd name="T22" fmla="*/ 24725 w 320"/>
              <a:gd name="T23" fmla="*/ 75569 h 234"/>
              <a:gd name="T24" fmla="*/ 32231 w 320"/>
              <a:gd name="T25" fmla="*/ 73425 h 234"/>
              <a:gd name="T26" fmla="*/ 35322 w 320"/>
              <a:gd name="T27" fmla="*/ 67530 h 234"/>
              <a:gd name="T28" fmla="*/ 29582 w 320"/>
              <a:gd name="T29" fmla="*/ 59490 h 234"/>
              <a:gd name="T30" fmla="*/ 26933 w 320"/>
              <a:gd name="T31" fmla="*/ 54667 h 234"/>
              <a:gd name="T32" fmla="*/ 26492 w 320"/>
              <a:gd name="T33" fmla="*/ 46092 h 234"/>
              <a:gd name="T34" fmla="*/ 24284 w 320"/>
              <a:gd name="T35" fmla="*/ 37516 h 234"/>
              <a:gd name="T36" fmla="*/ 20310 w 320"/>
              <a:gd name="T37" fmla="*/ 24654 h 234"/>
              <a:gd name="T38" fmla="*/ 14570 w 320"/>
              <a:gd name="T39" fmla="*/ 16614 h 234"/>
              <a:gd name="T40" fmla="*/ 8831 w 320"/>
              <a:gd name="T41" fmla="*/ 13399 h 234"/>
              <a:gd name="T42" fmla="*/ 3091 w 320"/>
              <a:gd name="T43" fmla="*/ 5359 h 234"/>
              <a:gd name="T44" fmla="*/ 3974 w 320"/>
              <a:gd name="T45" fmla="*/ 0 h 234"/>
              <a:gd name="T46" fmla="*/ 10597 w 320"/>
              <a:gd name="T47" fmla="*/ 0 h 234"/>
              <a:gd name="T48" fmla="*/ 16778 w 320"/>
              <a:gd name="T49" fmla="*/ 1608 h 234"/>
              <a:gd name="T50" fmla="*/ 24725 w 320"/>
              <a:gd name="T51" fmla="*/ 8575 h 234"/>
              <a:gd name="T52" fmla="*/ 34439 w 320"/>
              <a:gd name="T53" fmla="*/ 18758 h 234"/>
              <a:gd name="T54" fmla="*/ 42386 w 320"/>
              <a:gd name="T55" fmla="*/ 25726 h 234"/>
              <a:gd name="T56" fmla="*/ 52541 w 320"/>
              <a:gd name="T57" fmla="*/ 31085 h 234"/>
              <a:gd name="T58" fmla="*/ 67112 w 320"/>
              <a:gd name="T59" fmla="*/ 37516 h 234"/>
              <a:gd name="T60" fmla="*/ 79916 w 320"/>
              <a:gd name="T61" fmla="*/ 42340 h 234"/>
              <a:gd name="T62" fmla="*/ 94486 w 320"/>
              <a:gd name="T63" fmla="*/ 45556 h 234"/>
              <a:gd name="T64" fmla="*/ 104200 w 320"/>
              <a:gd name="T65" fmla="*/ 41268 h 234"/>
              <a:gd name="T66" fmla="*/ 113472 w 320"/>
              <a:gd name="T67" fmla="*/ 44484 h 234"/>
              <a:gd name="T68" fmla="*/ 125393 w 320"/>
              <a:gd name="T69" fmla="*/ 57347 h 234"/>
              <a:gd name="T70" fmla="*/ 134665 w 320"/>
              <a:gd name="T71" fmla="*/ 63778 h 234"/>
              <a:gd name="T72" fmla="*/ 131133 w 320"/>
              <a:gd name="T73" fmla="*/ 71281 h 234"/>
              <a:gd name="T74" fmla="*/ 118329 w 320"/>
              <a:gd name="T75" fmla="*/ 77177 h 234"/>
              <a:gd name="T76" fmla="*/ 109940 w 320"/>
              <a:gd name="T77" fmla="*/ 79320 h 234"/>
              <a:gd name="T78" fmla="*/ 104641 w 320"/>
              <a:gd name="T79" fmla="*/ 85216 h 234"/>
              <a:gd name="T80" fmla="*/ 102434 w 320"/>
              <a:gd name="T81" fmla="*/ 94327 h 234"/>
              <a:gd name="T82" fmla="*/ 101992 w 320"/>
              <a:gd name="T83" fmla="*/ 100222 h 234"/>
              <a:gd name="T84" fmla="*/ 98019 w 320"/>
              <a:gd name="T85" fmla="*/ 102902 h 234"/>
              <a:gd name="T86" fmla="*/ 90071 w 320"/>
              <a:gd name="T87" fmla="*/ 101294 h 234"/>
              <a:gd name="T88" fmla="*/ 82124 w 320"/>
              <a:gd name="T89" fmla="*/ 97007 h 234"/>
              <a:gd name="T90" fmla="*/ 74176 w 320"/>
              <a:gd name="T91" fmla="*/ 91111 h 234"/>
              <a:gd name="T92" fmla="*/ 68436 w 320"/>
              <a:gd name="T93" fmla="*/ 87896 h 234"/>
              <a:gd name="T94" fmla="*/ 64021 w 320"/>
              <a:gd name="T95" fmla="*/ 86288 h 234"/>
              <a:gd name="T96" fmla="*/ 57840 w 320"/>
              <a:gd name="T97" fmla="*/ 86824 h 234"/>
              <a:gd name="T98" fmla="*/ 50334 w 320"/>
              <a:gd name="T99" fmla="*/ 89503 h 234"/>
              <a:gd name="T100" fmla="*/ 44153 w 320"/>
              <a:gd name="T101" fmla="*/ 92719 h 234"/>
              <a:gd name="T102" fmla="*/ 38413 w 320"/>
              <a:gd name="T103" fmla="*/ 95399 h 234"/>
              <a:gd name="T104" fmla="*/ 37530 w 320"/>
              <a:gd name="T105" fmla="*/ 98079 h 234"/>
              <a:gd name="T106" fmla="*/ 42386 w 320"/>
              <a:gd name="T107" fmla="*/ 102366 h 234"/>
              <a:gd name="T108" fmla="*/ 51217 w 320"/>
              <a:gd name="T109" fmla="*/ 107190 h 234"/>
              <a:gd name="T110" fmla="*/ 55632 w 320"/>
              <a:gd name="T111" fmla="*/ 113621 h 234"/>
              <a:gd name="T112" fmla="*/ 49892 w 320"/>
              <a:gd name="T113" fmla="*/ 120053 h 234"/>
              <a:gd name="T114" fmla="*/ 45036 w 320"/>
              <a:gd name="T115" fmla="*/ 123804 h 234"/>
              <a:gd name="T116" fmla="*/ 40179 w 320"/>
              <a:gd name="T117" fmla="*/ 125412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83" name="Freeform 483">
            <a:extLst>
              <a:ext uri="{FF2B5EF4-FFF2-40B4-BE49-F238E27FC236}">
                <a16:creationId xmlns:a16="http://schemas.microsoft.com/office/drawing/2014/main" id="{5F006419-3BBE-7340-D584-4C8CAAED6E18}"/>
              </a:ext>
            </a:extLst>
          </p:cNvPr>
          <p:cNvSpPr>
            <a:spLocks/>
          </p:cNvSpPr>
          <p:nvPr>
            <p:custDataLst>
              <p:tags r:id="rId320"/>
            </p:custDataLst>
          </p:nvPr>
        </p:nvSpPr>
        <p:spPr bwMode="auto">
          <a:xfrm>
            <a:off x="9425499" y="2914357"/>
            <a:ext cx="64272" cy="70115"/>
          </a:xfrm>
          <a:custGeom>
            <a:avLst/>
            <a:gdLst>
              <a:gd name="T0" fmla="*/ 13830 w 125"/>
              <a:gd name="T1" fmla="*/ 11676 h 93"/>
              <a:gd name="T2" fmla="*/ 18021 w 125"/>
              <a:gd name="T3" fmla="*/ 11676 h 93"/>
              <a:gd name="T4" fmla="*/ 21793 w 125"/>
              <a:gd name="T5" fmla="*/ 11676 h 93"/>
              <a:gd name="T6" fmla="*/ 23050 w 125"/>
              <a:gd name="T7" fmla="*/ 11676 h 93"/>
              <a:gd name="T8" fmla="*/ 24308 w 125"/>
              <a:gd name="T9" fmla="*/ 10447 h 93"/>
              <a:gd name="T10" fmla="*/ 25565 w 125"/>
              <a:gd name="T11" fmla="*/ 9218 h 93"/>
              <a:gd name="T12" fmla="*/ 27241 w 125"/>
              <a:gd name="T13" fmla="*/ 6760 h 93"/>
              <a:gd name="T14" fmla="*/ 28499 w 125"/>
              <a:gd name="T15" fmla="*/ 4916 h 93"/>
              <a:gd name="T16" fmla="*/ 29337 w 125"/>
              <a:gd name="T17" fmla="*/ 3073 h 93"/>
              <a:gd name="T18" fmla="*/ 30175 w 125"/>
              <a:gd name="T19" fmla="*/ 1844 h 93"/>
              <a:gd name="T20" fmla="*/ 30175 w 125"/>
              <a:gd name="T21" fmla="*/ 0 h 93"/>
              <a:gd name="T22" fmla="*/ 49453 w 125"/>
              <a:gd name="T23" fmla="*/ 0 h 93"/>
              <a:gd name="T24" fmla="*/ 51130 w 125"/>
              <a:gd name="T25" fmla="*/ 9218 h 93"/>
              <a:gd name="T26" fmla="*/ 52387 w 125"/>
              <a:gd name="T27" fmla="*/ 15363 h 93"/>
              <a:gd name="T28" fmla="*/ 51968 w 125"/>
              <a:gd name="T29" fmla="*/ 17821 h 93"/>
              <a:gd name="T30" fmla="*/ 51130 w 125"/>
              <a:gd name="T31" fmla="*/ 20279 h 93"/>
              <a:gd name="T32" fmla="*/ 49872 w 125"/>
              <a:gd name="T33" fmla="*/ 21508 h 93"/>
              <a:gd name="T34" fmla="*/ 49034 w 125"/>
              <a:gd name="T35" fmla="*/ 22737 h 93"/>
              <a:gd name="T36" fmla="*/ 46520 w 125"/>
              <a:gd name="T37" fmla="*/ 24581 h 93"/>
              <a:gd name="T38" fmla="*/ 43586 w 125"/>
              <a:gd name="T39" fmla="*/ 25195 h 93"/>
              <a:gd name="T40" fmla="*/ 36880 w 125"/>
              <a:gd name="T41" fmla="*/ 25195 h 93"/>
              <a:gd name="T42" fmla="*/ 30175 w 125"/>
              <a:gd name="T43" fmla="*/ 26424 h 93"/>
              <a:gd name="T44" fmla="*/ 29337 w 125"/>
              <a:gd name="T45" fmla="*/ 28882 h 93"/>
              <a:gd name="T46" fmla="*/ 28918 w 125"/>
              <a:gd name="T47" fmla="*/ 32569 h 93"/>
              <a:gd name="T48" fmla="*/ 28079 w 125"/>
              <a:gd name="T49" fmla="*/ 37485 h 93"/>
              <a:gd name="T50" fmla="*/ 28079 w 125"/>
              <a:gd name="T51" fmla="*/ 43631 h 93"/>
              <a:gd name="T52" fmla="*/ 27660 w 125"/>
              <a:gd name="T53" fmla="*/ 52848 h 93"/>
              <a:gd name="T54" fmla="*/ 27660 w 125"/>
              <a:gd name="T55" fmla="*/ 57150 h 93"/>
              <a:gd name="T56" fmla="*/ 20536 w 125"/>
              <a:gd name="T57" fmla="*/ 52234 h 93"/>
              <a:gd name="T58" fmla="*/ 11316 w 125"/>
              <a:gd name="T59" fmla="*/ 44860 h 93"/>
              <a:gd name="T60" fmla="*/ 6706 w 125"/>
              <a:gd name="T61" fmla="*/ 39944 h 93"/>
              <a:gd name="T62" fmla="*/ 2934 w 125"/>
              <a:gd name="T63" fmla="*/ 35642 h 93"/>
              <a:gd name="T64" fmla="*/ 1676 w 125"/>
              <a:gd name="T65" fmla="*/ 33184 h 93"/>
              <a:gd name="T66" fmla="*/ 838 w 125"/>
              <a:gd name="T67" fmla="*/ 30726 h 93"/>
              <a:gd name="T68" fmla="*/ 0 w 125"/>
              <a:gd name="T69" fmla="*/ 28882 h 93"/>
              <a:gd name="T70" fmla="*/ 0 w 125"/>
              <a:gd name="T71" fmla="*/ 26424 h 93"/>
              <a:gd name="T72" fmla="*/ 2934 w 125"/>
              <a:gd name="T73" fmla="*/ 26424 h 93"/>
              <a:gd name="T74" fmla="*/ 6286 w 125"/>
              <a:gd name="T75" fmla="*/ 25195 h 93"/>
              <a:gd name="T76" fmla="*/ 8382 w 125"/>
              <a:gd name="T77" fmla="*/ 23966 h 93"/>
              <a:gd name="T78" fmla="*/ 9639 w 125"/>
              <a:gd name="T79" fmla="*/ 22123 h 93"/>
              <a:gd name="T80" fmla="*/ 11735 w 125"/>
              <a:gd name="T81" fmla="*/ 17206 h 93"/>
              <a:gd name="T82" fmla="*/ 13830 w 125"/>
              <a:gd name="T83" fmla="*/ 11676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84" name="Freeform 484">
            <a:extLst>
              <a:ext uri="{FF2B5EF4-FFF2-40B4-BE49-F238E27FC236}">
                <a16:creationId xmlns:a16="http://schemas.microsoft.com/office/drawing/2014/main" id="{92157375-49E6-2111-ADE6-530AB856BE74}"/>
              </a:ext>
            </a:extLst>
          </p:cNvPr>
          <p:cNvSpPr>
            <a:spLocks/>
          </p:cNvSpPr>
          <p:nvPr>
            <p:custDataLst>
              <p:tags r:id="rId321"/>
            </p:custDataLst>
          </p:nvPr>
        </p:nvSpPr>
        <p:spPr bwMode="auto">
          <a:xfrm>
            <a:off x="9359279" y="2931887"/>
            <a:ext cx="74011" cy="103225"/>
          </a:xfrm>
          <a:custGeom>
            <a:avLst/>
            <a:gdLst>
              <a:gd name="T0" fmla="*/ 9071 w 133"/>
              <a:gd name="T1" fmla="*/ 6556 h 154"/>
              <a:gd name="T2" fmla="*/ 10886 w 133"/>
              <a:gd name="T3" fmla="*/ 5463 h 154"/>
              <a:gd name="T4" fmla="*/ 14061 w 133"/>
              <a:gd name="T5" fmla="*/ 3278 h 154"/>
              <a:gd name="T6" fmla="*/ 15421 w 133"/>
              <a:gd name="T7" fmla="*/ 2185 h 154"/>
              <a:gd name="T8" fmla="*/ 16782 w 133"/>
              <a:gd name="T9" fmla="*/ 1093 h 154"/>
              <a:gd name="T10" fmla="*/ 19050 w 133"/>
              <a:gd name="T11" fmla="*/ 546 h 154"/>
              <a:gd name="T12" fmla="*/ 20864 w 133"/>
              <a:gd name="T13" fmla="*/ 0 h 154"/>
              <a:gd name="T14" fmla="*/ 26761 w 133"/>
              <a:gd name="T15" fmla="*/ 546 h 154"/>
              <a:gd name="T16" fmla="*/ 31750 w 133"/>
              <a:gd name="T17" fmla="*/ 2185 h 154"/>
              <a:gd name="T18" fmla="*/ 36739 w 133"/>
              <a:gd name="T19" fmla="*/ 4371 h 154"/>
              <a:gd name="T20" fmla="*/ 40821 w 133"/>
              <a:gd name="T21" fmla="*/ 7649 h 154"/>
              <a:gd name="T22" fmla="*/ 44904 w 133"/>
              <a:gd name="T23" fmla="*/ 11473 h 154"/>
              <a:gd name="T24" fmla="*/ 47625 w 133"/>
              <a:gd name="T25" fmla="*/ 16390 h 154"/>
              <a:gd name="T26" fmla="*/ 50800 w 133"/>
              <a:gd name="T27" fmla="*/ 21854 h 154"/>
              <a:gd name="T28" fmla="*/ 52614 w 133"/>
              <a:gd name="T29" fmla="*/ 27317 h 154"/>
              <a:gd name="T30" fmla="*/ 54882 w 133"/>
              <a:gd name="T31" fmla="*/ 32781 h 154"/>
              <a:gd name="T32" fmla="*/ 56243 w 133"/>
              <a:gd name="T33" fmla="*/ 38790 h 154"/>
              <a:gd name="T34" fmla="*/ 57604 w 133"/>
              <a:gd name="T35" fmla="*/ 44800 h 154"/>
              <a:gd name="T36" fmla="*/ 58964 w 133"/>
              <a:gd name="T37" fmla="*/ 51356 h 154"/>
              <a:gd name="T38" fmla="*/ 59871 w 133"/>
              <a:gd name="T39" fmla="*/ 63376 h 154"/>
              <a:gd name="T40" fmla="*/ 60325 w 133"/>
              <a:gd name="T41" fmla="*/ 73756 h 154"/>
              <a:gd name="T42" fmla="*/ 59871 w 133"/>
              <a:gd name="T43" fmla="*/ 75395 h 154"/>
              <a:gd name="T44" fmla="*/ 58964 w 133"/>
              <a:gd name="T45" fmla="*/ 77035 h 154"/>
              <a:gd name="T46" fmla="*/ 56696 w 133"/>
              <a:gd name="T47" fmla="*/ 78674 h 154"/>
              <a:gd name="T48" fmla="*/ 54882 w 133"/>
              <a:gd name="T49" fmla="*/ 80313 h 154"/>
              <a:gd name="T50" fmla="*/ 52161 w 133"/>
              <a:gd name="T51" fmla="*/ 81952 h 154"/>
              <a:gd name="T52" fmla="*/ 49893 w 133"/>
              <a:gd name="T53" fmla="*/ 83591 h 154"/>
              <a:gd name="T54" fmla="*/ 47171 w 133"/>
              <a:gd name="T55" fmla="*/ 84137 h 154"/>
              <a:gd name="T56" fmla="*/ 44904 w 133"/>
              <a:gd name="T57" fmla="*/ 84137 h 154"/>
              <a:gd name="T58" fmla="*/ 42182 w 133"/>
              <a:gd name="T59" fmla="*/ 83591 h 154"/>
              <a:gd name="T60" fmla="*/ 39461 w 133"/>
              <a:gd name="T61" fmla="*/ 81405 h 154"/>
              <a:gd name="T62" fmla="*/ 35832 w 133"/>
              <a:gd name="T63" fmla="*/ 77035 h 154"/>
              <a:gd name="T64" fmla="*/ 32204 w 133"/>
              <a:gd name="T65" fmla="*/ 73210 h 154"/>
              <a:gd name="T66" fmla="*/ 29029 w 133"/>
              <a:gd name="T67" fmla="*/ 68839 h 154"/>
              <a:gd name="T68" fmla="*/ 26307 w 133"/>
              <a:gd name="T69" fmla="*/ 64469 h 154"/>
              <a:gd name="T70" fmla="*/ 24493 w 133"/>
              <a:gd name="T71" fmla="*/ 60644 h 154"/>
              <a:gd name="T72" fmla="*/ 24039 w 133"/>
              <a:gd name="T73" fmla="*/ 57366 h 154"/>
              <a:gd name="T74" fmla="*/ 24493 w 133"/>
              <a:gd name="T75" fmla="*/ 53542 h 154"/>
              <a:gd name="T76" fmla="*/ 25400 w 133"/>
              <a:gd name="T77" fmla="*/ 45347 h 154"/>
              <a:gd name="T78" fmla="*/ 26307 w 133"/>
              <a:gd name="T79" fmla="*/ 37151 h 154"/>
              <a:gd name="T80" fmla="*/ 26761 w 133"/>
              <a:gd name="T81" fmla="*/ 33873 h 154"/>
              <a:gd name="T82" fmla="*/ 21318 w 133"/>
              <a:gd name="T83" fmla="*/ 33327 h 154"/>
              <a:gd name="T84" fmla="*/ 16329 w 133"/>
              <a:gd name="T85" fmla="*/ 32234 h 154"/>
              <a:gd name="T86" fmla="*/ 11339 w 133"/>
              <a:gd name="T87" fmla="*/ 30595 h 154"/>
              <a:gd name="T88" fmla="*/ 7711 w 133"/>
              <a:gd name="T89" fmla="*/ 28410 h 154"/>
              <a:gd name="T90" fmla="*/ 5896 w 133"/>
              <a:gd name="T91" fmla="*/ 26771 h 154"/>
              <a:gd name="T92" fmla="*/ 4536 w 133"/>
              <a:gd name="T93" fmla="*/ 25132 h 154"/>
              <a:gd name="T94" fmla="*/ 3175 w 133"/>
              <a:gd name="T95" fmla="*/ 23493 h 154"/>
              <a:gd name="T96" fmla="*/ 1814 w 133"/>
              <a:gd name="T97" fmla="*/ 21307 h 154"/>
              <a:gd name="T98" fmla="*/ 907 w 133"/>
              <a:gd name="T99" fmla="*/ 18576 h 154"/>
              <a:gd name="T100" fmla="*/ 454 w 133"/>
              <a:gd name="T101" fmla="*/ 15844 h 154"/>
              <a:gd name="T102" fmla="*/ 0 w 133"/>
              <a:gd name="T103" fmla="*/ 13112 h 154"/>
              <a:gd name="T104" fmla="*/ 0 w 133"/>
              <a:gd name="T105" fmla="*/ 9834 h 154"/>
              <a:gd name="T106" fmla="*/ 3175 w 133"/>
              <a:gd name="T107" fmla="*/ 8195 h 154"/>
              <a:gd name="T108" fmla="*/ 9071 w 133"/>
              <a:gd name="T109" fmla="*/ 6556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85" name="Freeform 485">
            <a:extLst>
              <a:ext uri="{FF2B5EF4-FFF2-40B4-BE49-F238E27FC236}">
                <a16:creationId xmlns:a16="http://schemas.microsoft.com/office/drawing/2014/main" id="{5B6F7A88-E2C3-C284-0638-462E379EA0B2}"/>
              </a:ext>
            </a:extLst>
          </p:cNvPr>
          <p:cNvSpPr>
            <a:spLocks/>
          </p:cNvSpPr>
          <p:nvPr>
            <p:custDataLst>
              <p:tags r:id="rId322"/>
            </p:custDataLst>
          </p:nvPr>
        </p:nvSpPr>
        <p:spPr bwMode="auto">
          <a:xfrm>
            <a:off x="9378756" y="2639740"/>
            <a:ext cx="257089" cy="299937"/>
          </a:xfrm>
          <a:custGeom>
            <a:avLst/>
            <a:gdLst>
              <a:gd name="T0" fmla="*/ 57896 w 485"/>
              <a:gd name="T1" fmla="*/ 183356 h 468"/>
              <a:gd name="T2" fmla="*/ 72154 w 485"/>
              <a:gd name="T3" fmla="*/ 177088 h 468"/>
              <a:gd name="T4" fmla="*/ 86412 w 485"/>
              <a:gd name="T5" fmla="*/ 177088 h 468"/>
              <a:gd name="T6" fmla="*/ 97646 w 485"/>
              <a:gd name="T7" fmla="*/ 181789 h 468"/>
              <a:gd name="T8" fmla="*/ 96782 w 485"/>
              <a:gd name="T9" fmla="*/ 170819 h 468"/>
              <a:gd name="T10" fmla="*/ 95054 w 485"/>
              <a:gd name="T11" fmla="*/ 165073 h 468"/>
              <a:gd name="T12" fmla="*/ 100670 w 485"/>
              <a:gd name="T13" fmla="*/ 158282 h 468"/>
              <a:gd name="T14" fmla="*/ 103263 w 485"/>
              <a:gd name="T15" fmla="*/ 144178 h 468"/>
              <a:gd name="T16" fmla="*/ 104559 w 485"/>
              <a:gd name="T17" fmla="*/ 128506 h 468"/>
              <a:gd name="T18" fmla="*/ 115793 w 485"/>
              <a:gd name="T19" fmla="*/ 133208 h 468"/>
              <a:gd name="T20" fmla="*/ 129619 w 485"/>
              <a:gd name="T21" fmla="*/ 124327 h 468"/>
              <a:gd name="T22" fmla="*/ 136532 w 485"/>
              <a:gd name="T23" fmla="*/ 113357 h 468"/>
              <a:gd name="T24" fmla="*/ 126594 w 485"/>
              <a:gd name="T25" fmla="*/ 101342 h 468"/>
              <a:gd name="T26" fmla="*/ 137396 w 485"/>
              <a:gd name="T27" fmla="*/ 103954 h 468"/>
              <a:gd name="T28" fmla="*/ 148197 w 485"/>
              <a:gd name="T29" fmla="*/ 105521 h 468"/>
              <a:gd name="T30" fmla="*/ 149493 w 485"/>
              <a:gd name="T31" fmla="*/ 96641 h 468"/>
              <a:gd name="T32" fmla="*/ 127458 w 485"/>
              <a:gd name="T33" fmla="*/ 50149 h 468"/>
              <a:gd name="T34" fmla="*/ 123138 w 485"/>
              <a:gd name="T35" fmla="*/ 27686 h 468"/>
              <a:gd name="T36" fmla="*/ 125730 w 485"/>
              <a:gd name="T37" fmla="*/ 9925 h 468"/>
              <a:gd name="T38" fmla="*/ 136532 w 485"/>
              <a:gd name="T39" fmla="*/ 522 h 468"/>
              <a:gd name="T40" fmla="*/ 145173 w 485"/>
              <a:gd name="T41" fmla="*/ 9403 h 468"/>
              <a:gd name="T42" fmla="*/ 162887 w 485"/>
              <a:gd name="T43" fmla="*/ 23507 h 468"/>
              <a:gd name="T44" fmla="*/ 179306 w 485"/>
              <a:gd name="T45" fmla="*/ 37612 h 468"/>
              <a:gd name="T46" fmla="*/ 184058 w 485"/>
              <a:gd name="T47" fmla="*/ 51193 h 468"/>
              <a:gd name="T48" fmla="*/ 188379 w 485"/>
              <a:gd name="T49" fmla="*/ 71566 h 468"/>
              <a:gd name="T50" fmla="*/ 192268 w 485"/>
              <a:gd name="T51" fmla="*/ 90372 h 468"/>
              <a:gd name="T52" fmla="*/ 184922 w 485"/>
              <a:gd name="T53" fmla="*/ 93506 h 468"/>
              <a:gd name="T54" fmla="*/ 178009 w 485"/>
              <a:gd name="T55" fmla="*/ 96641 h 468"/>
              <a:gd name="T56" fmla="*/ 184058 w 485"/>
              <a:gd name="T57" fmla="*/ 103954 h 468"/>
              <a:gd name="T58" fmla="*/ 192268 w 485"/>
              <a:gd name="T59" fmla="*/ 106044 h 468"/>
              <a:gd name="T60" fmla="*/ 196588 w 485"/>
              <a:gd name="T61" fmla="*/ 136864 h 468"/>
              <a:gd name="T62" fmla="*/ 205229 w 485"/>
              <a:gd name="T63" fmla="*/ 162983 h 468"/>
              <a:gd name="T64" fmla="*/ 207390 w 485"/>
              <a:gd name="T65" fmla="*/ 199028 h 468"/>
              <a:gd name="T66" fmla="*/ 200045 w 485"/>
              <a:gd name="T67" fmla="*/ 190147 h 468"/>
              <a:gd name="T68" fmla="*/ 195724 w 485"/>
              <a:gd name="T69" fmla="*/ 185968 h 468"/>
              <a:gd name="T70" fmla="*/ 188379 w 485"/>
              <a:gd name="T71" fmla="*/ 189625 h 468"/>
              <a:gd name="T72" fmla="*/ 185355 w 485"/>
              <a:gd name="T73" fmla="*/ 208431 h 468"/>
              <a:gd name="T74" fmla="*/ 176281 w 485"/>
              <a:gd name="T75" fmla="*/ 203207 h 468"/>
              <a:gd name="T76" fmla="*/ 168072 w 485"/>
              <a:gd name="T77" fmla="*/ 199550 h 468"/>
              <a:gd name="T78" fmla="*/ 162455 w 485"/>
              <a:gd name="T79" fmla="*/ 209998 h 468"/>
              <a:gd name="T80" fmla="*/ 149061 w 485"/>
              <a:gd name="T81" fmla="*/ 215744 h 468"/>
              <a:gd name="T82" fmla="*/ 144309 w 485"/>
              <a:gd name="T83" fmla="*/ 208953 h 468"/>
              <a:gd name="T84" fmla="*/ 134803 w 485"/>
              <a:gd name="T85" fmla="*/ 206341 h 468"/>
              <a:gd name="T86" fmla="*/ 130915 w 485"/>
              <a:gd name="T87" fmla="*/ 222535 h 468"/>
              <a:gd name="T88" fmla="*/ 129186 w 485"/>
              <a:gd name="T89" fmla="*/ 235072 h 468"/>
              <a:gd name="T90" fmla="*/ 132643 w 485"/>
              <a:gd name="T91" fmla="*/ 243430 h 468"/>
              <a:gd name="T92" fmla="*/ 117521 w 485"/>
              <a:gd name="T93" fmla="*/ 244475 h 468"/>
              <a:gd name="T94" fmla="*/ 111472 w 485"/>
              <a:gd name="T95" fmla="*/ 242908 h 468"/>
              <a:gd name="T96" fmla="*/ 105423 w 485"/>
              <a:gd name="T97" fmla="*/ 229848 h 468"/>
              <a:gd name="T98" fmla="*/ 98942 w 485"/>
              <a:gd name="T99" fmla="*/ 218356 h 468"/>
              <a:gd name="T100" fmla="*/ 88141 w 485"/>
              <a:gd name="T101" fmla="*/ 212087 h 468"/>
              <a:gd name="T102" fmla="*/ 82092 w 485"/>
              <a:gd name="T103" fmla="*/ 205819 h 468"/>
              <a:gd name="T104" fmla="*/ 58760 w 485"/>
              <a:gd name="T105" fmla="*/ 217833 h 468"/>
              <a:gd name="T106" fmla="*/ 38886 w 485"/>
              <a:gd name="T107" fmla="*/ 227236 h 468"/>
              <a:gd name="T108" fmla="*/ 28084 w 485"/>
              <a:gd name="T109" fmla="*/ 239774 h 468"/>
              <a:gd name="T110" fmla="*/ 11666 w 485"/>
              <a:gd name="T111" fmla="*/ 240818 h 468"/>
              <a:gd name="T112" fmla="*/ 3024 w 485"/>
              <a:gd name="T113" fmla="*/ 228804 h 468"/>
              <a:gd name="T114" fmla="*/ 0 w 485"/>
              <a:gd name="T115" fmla="*/ 217833 h 468"/>
              <a:gd name="T116" fmla="*/ 3024 w 485"/>
              <a:gd name="T117" fmla="*/ 215744 h 468"/>
              <a:gd name="T118" fmla="*/ 11666 w 485"/>
              <a:gd name="T119" fmla="*/ 216266 h 468"/>
              <a:gd name="T120" fmla="*/ 20739 w 485"/>
              <a:gd name="T121" fmla="*/ 211565 h 468"/>
              <a:gd name="T122" fmla="*/ 31108 w 485"/>
              <a:gd name="T123" fmla="*/ 192759 h 468"/>
              <a:gd name="T124" fmla="*/ 40182 w 485"/>
              <a:gd name="T125" fmla="*/ 183879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86" name="Freeform 486">
            <a:extLst>
              <a:ext uri="{FF2B5EF4-FFF2-40B4-BE49-F238E27FC236}">
                <a16:creationId xmlns:a16="http://schemas.microsoft.com/office/drawing/2014/main" id="{6D0F2ACC-187A-2967-448B-B056467F5EAA}"/>
              </a:ext>
            </a:extLst>
          </p:cNvPr>
          <p:cNvSpPr>
            <a:spLocks/>
          </p:cNvSpPr>
          <p:nvPr>
            <p:custDataLst>
              <p:tags r:id="rId323"/>
            </p:custDataLst>
          </p:nvPr>
        </p:nvSpPr>
        <p:spPr bwMode="auto">
          <a:xfrm>
            <a:off x="6414440" y="1278335"/>
            <a:ext cx="132440" cy="74011"/>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87" name="Freeform 487">
            <a:extLst>
              <a:ext uri="{FF2B5EF4-FFF2-40B4-BE49-F238E27FC236}">
                <a16:creationId xmlns:a16="http://schemas.microsoft.com/office/drawing/2014/main" id="{FEFB4DA3-DB52-F36E-FADA-0E5EAC8E65C7}"/>
              </a:ext>
            </a:extLst>
          </p:cNvPr>
          <p:cNvSpPr>
            <a:spLocks/>
          </p:cNvSpPr>
          <p:nvPr>
            <p:custDataLst>
              <p:tags r:id="rId324"/>
            </p:custDataLst>
          </p:nvPr>
        </p:nvSpPr>
        <p:spPr bwMode="auto">
          <a:xfrm>
            <a:off x="6589728" y="1256912"/>
            <a:ext cx="77906" cy="70115"/>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88" name="Freeform 488">
            <a:extLst>
              <a:ext uri="{FF2B5EF4-FFF2-40B4-BE49-F238E27FC236}">
                <a16:creationId xmlns:a16="http://schemas.microsoft.com/office/drawing/2014/main" id="{A206389A-A435-F850-2A5D-0060DE6B7727}"/>
              </a:ext>
            </a:extLst>
          </p:cNvPr>
          <p:cNvSpPr>
            <a:spLocks/>
          </p:cNvSpPr>
          <p:nvPr>
            <p:custDataLst>
              <p:tags r:id="rId325"/>
            </p:custDataLst>
          </p:nvPr>
        </p:nvSpPr>
        <p:spPr bwMode="auto">
          <a:xfrm>
            <a:off x="6634523" y="1266649"/>
            <a:ext cx="159707" cy="70115"/>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89" name="Freeform 489">
            <a:extLst>
              <a:ext uri="{FF2B5EF4-FFF2-40B4-BE49-F238E27FC236}">
                <a16:creationId xmlns:a16="http://schemas.microsoft.com/office/drawing/2014/main" id="{27246D43-AC26-20E7-9F86-D541A3101505}"/>
              </a:ext>
            </a:extLst>
          </p:cNvPr>
          <p:cNvSpPr>
            <a:spLocks/>
          </p:cNvSpPr>
          <p:nvPr>
            <p:custDataLst>
              <p:tags r:id="rId326"/>
            </p:custDataLst>
          </p:nvPr>
        </p:nvSpPr>
        <p:spPr bwMode="auto">
          <a:xfrm>
            <a:off x="7288932" y="1494524"/>
            <a:ext cx="50639" cy="70115"/>
          </a:xfrm>
          <a:custGeom>
            <a:avLst/>
            <a:gdLst>
              <a:gd name="T0" fmla="*/ 38386 w 100"/>
              <a:gd name="T1" fmla="*/ 0 h 42"/>
              <a:gd name="T2" fmla="*/ 40037 w 100"/>
              <a:gd name="T3" fmla="*/ 9525 h 42"/>
              <a:gd name="T4" fmla="*/ 41275 w 100"/>
              <a:gd name="T5" fmla="*/ 24493 h 42"/>
              <a:gd name="T6" fmla="*/ 37973 w 100"/>
              <a:gd name="T7" fmla="*/ 32657 h 42"/>
              <a:gd name="T8" fmla="*/ 35497 w 100"/>
              <a:gd name="T9" fmla="*/ 39461 h 42"/>
              <a:gd name="T10" fmla="*/ 32607 w 100"/>
              <a:gd name="T11" fmla="*/ 46264 h 42"/>
              <a:gd name="T12" fmla="*/ 29718 w 100"/>
              <a:gd name="T13" fmla="*/ 50346 h 42"/>
              <a:gd name="T14" fmla="*/ 26829 w 100"/>
              <a:gd name="T15" fmla="*/ 53068 h 42"/>
              <a:gd name="T16" fmla="*/ 23527 w 100"/>
              <a:gd name="T17" fmla="*/ 55789 h 42"/>
              <a:gd name="T18" fmla="*/ 20225 w 100"/>
              <a:gd name="T19" fmla="*/ 57150 h 42"/>
              <a:gd name="T20" fmla="*/ 16510 w 100"/>
              <a:gd name="T21" fmla="*/ 57150 h 42"/>
              <a:gd name="T22" fmla="*/ 11144 w 100"/>
              <a:gd name="T23" fmla="*/ 55789 h 42"/>
              <a:gd name="T24" fmla="*/ 4953 w 100"/>
              <a:gd name="T25" fmla="*/ 53068 h 42"/>
              <a:gd name="T26" fmla="*/ 413 w 100"/>
              <a:gd name="T27" fmla="*/ 50346 h 42"/>
              <a:gd name="T28" fmla="*/ 0 w 100"/>
              <a:gd name="T29" fmla="*/ 48986 h 42"/>
              <a:gd name="T30" fmla="*/ 2477 w 100"/>
              <a:gd name="T31" fmla="*/ 48986 h 42"/>
              <a:gd name="T32" fmla="*/ 4953 w 100"/>
              <a:gd name="T33" fmla="*/ 47625 h 42"/>
              <a:gd name="T34" fmla="*/ 7430 w 100"/>
              <a:gd name="T35" fmla="*/ 44904 h 42"/>
              <a:gd name="T36" fmla="*/ 9493 w 100"/>
              <a:gd name="T37" fmla="*/ 40821 h 42"/>
              <a:gd name="T38" fmla="*/ 13621 w 100"/>
              <a:gd name="T39" fmla="*/ 34018 h 42"/>
              <a:gd name="T40" fmla="*/ 18161 w 100"/>
              <a:gd name="T41" fmla="*/ 24493 h 42"/>
              <a:gd name="T42" fmla="*/ 22701 w 100"/>
              <a:gd name="T43" fmla="*/ 14968 h 42"/>
              <a:gd name="T44" fmla="*/ 27242 w 100"/>
              <a:gd name="T45" fmla="*/ 6804 h 42"/>
              <a:gd name="T46" fmla="*/ 29718 w 100"/>
              <a:gd name="T47" fmla="*/ 4082 h 42"/>
              <a:gd name="T48" fmla="*/ 32607 w 100"/>
              <a:gd name="T49" fmla="*/ 1361 h 42"/>
              <a:gd name="T50" fmla="*/ 35497 w 100"/>
              <a:gd name="T51" fmla="*/ 0 h 42"/>
              <a:gd name="T52" fmla="*/ 38386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90" name="Freeform 490">
            <a:extLst>
              <a:ext uri="{FF2B5EF4-FFF2-40B4-BE49-F238E27FC236}">
                <a16:creationId xmlns:a16="http://schemas.microsoft.com/office/drawing/2014/main" id="{9D876F50-49FE-F02A-1A3C-852BC9DDEB49}"/>
              </a:ext>
            </a:extLst>
          </p:cNvPr>
          <p:cNvSpPr>
            <a:spLocks/>
          </p:cNvSpPr>
          <p:nvPr>
            <p:custDataLst>
              <p:tags r:id="rId327"/>
            </p:custDataLst>
          </p:nvPr>
        </p:nvSpPr>
        <p:spPr bwMode="auto">
          <a:xfrm>
            <a:off x="7177917" y="1321183"/>
            <a:ext cx="19476" cy="72063"/>
          </a:xfrm>
          <a:custGeom>
            <a:avLst/>
            <a:gdLst>
              <a:gd name="T0" fmla="*/ 15875 w 40"/>
              <a:gd name="T1" fmla="*/ 58738 h 5"/>
              <a:gd name="T2" fmla="*/ 0 w 40"/>
              <a:gd name="T3" fmla="*/ 58738 h 5"/>
              <a:gd name="T4" fmla="*/ 1984 w 40"/>
              <a:gd name="T5" fmla="*/ 35243 h 5"/>
              <a:gd name="T6" fmla="*/ 3572 w 40"/>
              <a:gd name="T7" fmla="*/ 11748 h 5"/>
              <a:gd name="T8" fmla="*/ 5953 w 40"/>
              <a:gd name="T9" fmla="*/ 0 h 5"/>
              <a:gd name="T10" fmla="*/ 7938 w 40"/>
              <a:gd name="T11" fmla="*/ 0 h 5"/>
              <a:gd name="T12" fmla="*/ 9922 w 40"/>
              <a:gd name="T13" fmla="*/ 0 h 5"/>
              <a:gd name="T14" fmla="*/ 11906 w 40"/>
              <a:gd name="T15" fmla="*/ 11748 h 5"/>
              <a:gd name="T16" fmla="*/ 13891 w 40"/>
              <a:gd name="T17" fmla="*/ 35243 h 5"/>
              <a:gd name="T18" fmla="*/ 15875 w 40"/>
              <a:gd name="T19" fmla="*/ 58738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91" name="Freeform 491">
            <a:extLst>
              <a:ext uri="{FF2B5EF4-FFF2-40B4-BE49-F238E27FC236}">
                <a16:creationId xmlns:a16="http://schemas.microsoft.com/office/drawing/2014/main" id="{00348078-5E1E-9E24-ACFA-0CA88552D394}"/>
              </a:ext>
            </a:extLst>
          </p:cNvPr>
          <p:cNvSpPr>
            <a:spLocks/>
          </p:cNvSpPr>
          <p:nvPr>
            <p:custDataLst>
              <p:tags r:id="rId328"/>
            </p:custDataLst>
          </p:nvPr>
        </p:nvSpPr>
        <p:spPr bwMode="auto">
          <a:xfrm>
            <a:off x="7205184" y="1270545"/>
            <a:ext cx="17528" cy="74011"/>
          </a:xfrm>
          <a:custGeom>
            <a:avLst/>
            <a:gdLst>
              <a:gd name="T0" fmla="*/ 0 w 33"/>
              <a:gd name="T1" fmla="*/ 36973 h 31"/>
              <a:gd name="T2" fmla="*/ 8659 w 33"/>
              <a:gd name="T3" fmla="*/ 0 h 31"/>
              <a:gd name="T4" fmla="*/ 8659 w 33"/>
              <a:gd name="T5" fmla="*/ 7784 h 31"/>
              <a:gd name="T6" fmla="*/ 9525 w 33"/>
              <a:gd name="T7" fmla="*/ 19460 h 31"/>
              <a:gd name="T8" fmla="*/ 10823 w 33"/>
              <a:gd name="T9" fmla="*/ 27244 h 31"/>
              <a:gd name="T10" fmla="*/ 11689 w 33"/>
              <a:gd name="T11" fmla="*/ 35027 h 31"/>
              <a:gd name="T12" fmla="*/ 13421 w 33"/>
              <a:gd name="T13" fmla="*/ 50595 h 31"/>
              <a:gd name="T14" fmla="*/ 14287 w 33"/>
              <a:gd name="T15" fmla="*/ 60325 h 31"/>
              <a:gd name="T16" fmla="*/ 0 w 33"/>
              <a:gd name="T17" fmla="*/ 60325 h 31"/>
              <a:gd name="T18" fmla="*/ 0 w 33"/>
              <a:gd name="T19" fmla="*/ 48649 h 31"/>
              <a:gd name="T20" fmla="*/ 0 w 33"/>
              <a:gd name="T21" fmla="*/ 3697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92" name="Freeform 492">
            <a:extLst>
              <a:ext uri="{FF2B5EF4-FFF2-40B4-BE49-F238E27FC236}">
                <a16:creationId xmlns:a16="http://schemas.microsoft.com/office/drawing/2014/main" id="{4D1D292E-5258-09C5-F16C-37F8033CB11E}"/>
              </a:ext>
            </a:extLst>
          </p:cNvPr>
          <p:cNvSpPr>
            <a:spLocks/>
          </p:cNvSpPr>
          <p:nvPr>
            <p:custDataLst>
              <p:tags r:id="rId329"/>
            </p:custDataLst>
          </p:nvPr>
        </p:nvSpPr>
        <p:spPr bwMode="auto">
          <a:xfrm>
            <a:off x="7382419" y="1412723"/>
            <a:ext cx="21425" cy="70115"/>
          </a:xfrm>
          <a:custGeom>
            <a:avLst/>
            <a:gdLst>
              <a:gd name="T0" fmla="*/ 17463 w 41"/>
              <a:gd name="T1" fmla="*/ 0 h 43"/>
              <a:gd name="T2" fmla="*/ 17463 w 41"/>
              <a:gd name="T3" fmla="*/ 57150 h 43"/>
              <a:gd name="T4" fmla="*/ 13204 w 41"/>
              <a:gd name="T5" fmla="*/ 55821 h 43"/>
              <a:gd name="T6" fmla="*/ 10222 w 41"/>
              <a:gd name="T7" fmla="*/ 53163 h 43"/>
              <a:gd name="T8" fmla="*/ 7667 w 41"/>
              <a:gd name="T9" fmla="*/ 49176 h 43"/>
              <a:gd name="T10" fmla="*/ 5537 w 41"/>
              <a:gd name="T11" fmla="*/ 43859 h 43"/>
              <a:gd name="T12" fmla="*/ 2130 w 41"/>
              <a:gd name="T13" fmla="*/ 33227 h 43"/>
              <a:gd name="T14" fmla="*/ 0 w 41"/>
              <a:gd name="T15" fmla="*/ 25252 h 43"/>
              <a:gd name="T16" fmla="*/ 5111 w 41"/>
              <a:gd name="T17" fmla="*/ 17278 h 43"/>
              <a:gd name="T18" fmla="*/ 10648 w 41"/>
              <a:gd name="T19" fmla="*/ 9303 h 43"/>
              <a:gd name="T20" fmla="*/ 15333 w 41"/>
              <a:gd name="T21" fmla="*/ 2658 h 43"/>
              <a:gd name="T22" fmla="*/ 17463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93" name="Freeform 493">
            <a:extLst>
              <a:ext uri="{FF2B5EF4-FFF2-40B4-BE49-F238E27FC236}">
                <a16:creationId xmlns:a16="http://schemas.microsoft.com/office/drawing/2014/main" id="{3597CBA1-2FB8-0A04-AB84-6D6BD37FF4C0}"/>
              </a:ext>
            </a:extLst>
          </p:cNvPr>
          <p:cNvSpPr>
            <a:spLocks/>
          </p:cNvSpPr>
          <p:nvPr>
            <p:custDataLst>
              <p:tags r:id="rId330"/>
            </p:custDataLst>
          </p:nvPr>
        </p:nvSpPr>
        <p:spPr bwMode="auto">
          <a:xfrm>
            <a:off x="7448639" y="1270545"/>
            <a:ext cx="114912" cy="74011"/>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94" name="Freeform 494">
            <a:extLst>
              <a:ext uri="{FF2B5EF4-FFF2-40B4-BE49-F238E27FC236}">
                <a16:creationId xmlns:a16="http://schemas.microsoft.com/office/drawing/2014/main" id="{669123E1-F4A1-3839-7D8E-ACD173D617C7}"/>
              </a:ext>
            </a:extLst>
          </p:cNvPr>
          <p:cNvSpPr>
            <a:spLocks/>
          </p:cNvSpPr>
          <p:nvPr>
            <p:custDataLst>
              <p:tags r:id="rId331"/>
            </p:custDataLst>
          </p:nvPr>
        </p:nvSpPr>
        <p:spPr bwMode="auto">
          <a:xfrm>
            <a:off x="7522649" y="1301707"/>
            <a:ext cx="126598" cy="74011"/>
          </a:xfrm>
          <a:custGeom>
            <a:avLst/>
            <a:gdLst>
              <a:gd name="T0" fmla="*/ 17702 w 239"/>
              <a:gd name="T1" fmla="*/ 0 h 56"/>
              <a:gd name="T2" fmla="*/ 12952 w 239"/>
              <a:gd name="T3" fmla="*/ 3232 h 56"/>
              <a:gd name="T4" fmla="*/ 9930 w 239"/>
              <a:gd name="T5" fmla="*/ 5386 h 56"/>
              <a:gd name="T6" fmla="*/ 8203 w 239"/>
              <a:gd name="T7" fmla="*/ 7541 h 56"/>
              <a:gd name="T8" fmla="*/ 6476 w 239"/>
              <a:gd name="T9" fmla="*/ 9695 h 56"/>
              <a:gd name="T10" fmla="*/ 5613 w 239"/>
              <a:gd name="T11" fmla="*/ 14004 h 56"/>
              <a:gd name="T12" fmla="*/ 4317 w 239"/>
              <a:gd name="T13" fmla="*/ 16158 h 56"/>
              <a:gd name="T14" fmla="*/ 3022 w 239"/>
              <a:gd name="T15" fmla="*/ 18313 h 56"/>
              <a:gd name="T16" fmla="*/ 0 w 239"/>
              <a:gd name="T17" fmla="*/ 20467 h 56"/>
              <a:gd name="T18" fmla="*/ 863 w 239"/>
              <a:gd name="T19" fmla="*/ 25854 h 56"/>
              <a:gd name="T20" fmla="*/ 2159 w 239"/>
              <a:gd name="T21" fmla="*/ 29085 h 56"/>
              <a:gd name="T22" fmla="*/ 3022 w 239"/>
              <a:gd name="T23" fmla="*/ 32317 h 56"/>
              <a:gd name="T24" fmla="*/ 4317 w 239"/>
              <a:gd name="T25" fmla="*/ 35549 h 56"/>
              <a:gd name="T26" fmla="*/ 7340 w 239"/>
              <a:gd name="T27" fmla="*/ 38780 h 56"/>
              <a:gd name="T28" fmla="*/ 10362 w 239"/>
              <a:gd name="T29" fmla="*/ 40935 h 56"/>
              <a:gd name="T30" fmla="*/ 17702 w 239"/>
              <a:gd name="T31" fmla="*/ 40935 h 56"/>
              <a:gd name="T32" fmla="*/ 23314 w 239"/>
              <a:gd name="T33" fmla="*/ 40935 h 56"/>
              <a:gd name="T34" fmla="*/ 66058 w 239"/>
              <a:gd name="T35" fmla="*/ 40935 h 56"/>
              <a:gd name="T36" fmla="*/ 66921 w 239"/>
              <a:gd name="T37" fmla="*/ 44167 h 56"/>
              <a:gd name="T38" fmla="*/ 67353 w 239"/>
              <a:gd name="T39" fmla="*/ 47398 h 56"/>
              <a:gd name="T40" fmla="*/ 68648 w 239"/>
              <a:gd name="T41" fmla="*/ 49553 h 56"/>
              <a:gd name="T42" fmla="*/ 69943 w 239"/>
              <a:gd name="T43" fmla="*/ 51707 h 56"/>
              <a:gd name="T44" fmla="*/ 72102 w 239"/>
              <a:gd name="T45" fmla="*/ 54939 h 56"/>
              <a:gd name="T46" fmla="*/ 75124 w 239"/>
              <a:gd name="T47" fmla="*/ 58171 h 56"/>
              <a:gd name="T48" fmla="*/ 81169 w 239"/>
              <a:gd name="T49" fmla="*/ 60325 h 56"/>
              <a:gd name="T50" fmla="*/ 86350 w 239"/>
              <a:gd name="T51" fmla="*/ 60325 h 56"/>
              <a:gd name="T52" fmla="*/ 88077 w 239"/>
              <a:gd name="T53" fmla="*/ 59248 h 56"/>
              <a:gd name="T54" fmla="*/ 90667 w 239"/>
              <a:gd name="T55" fmla="*/ 58171 h 56"/>
              <a:gd name="T56" fmla="*/ 92394 w 239"/>
              <a:gd name="T57" fmla="*/ 56016 h 56"/>
              <a:gd name="T58" fmla="*/ 94985 w 239"/>
              <a:gd name="T59" fmla="*/ 52784 h 56"/>
              <a:gd name="T60" fmla="*/ 99302 w 239"/>
              <a:gd name="T61" fmla="*/ 46321 h 56"/>
              <a:gd name="T62" fmla="*/ 103188 w 239"/>
              <a:gd name="T63" fmla="*/ 40935 h 56"/>
              <a:gd name="T64" fmla="*/ 100166 w 239"/>
              <a:gd name="T65" fmla="*/ 39858 h 56"/>
              <a:gd name="T66" fmla="*/ 97144 w 239"/>
              <a:gd name="T67" fmla="*/ 38780 h 56"/>
              <a:gd name="T68" fmla="*/ 94553 w 239"/>
              <a:gd name="T69" fmla="*/ 36626 h 56"/>
              <a:gd name="T70" fmla="*/ 91963 w 239"/>
              <a:gd name="T71" fmla="*/ 34471 h 56"/>
              <a:gd name="T72" fmla="*/ 86782 w 239"/>
              <a:gd name="T73" fmla="*/ 28008 h 56"/>
              <a:gd name="T74" fmla="*/ 82032 w 239"/>
              <a:gd name="T75" fmla="*/ 20467 h 56"/>
              <a:gd name="T76" fmla="*/ 76851 w 239"/>
              <a:gd name="T77" fmla="*/ 14004 h 56"/>
              <a:gd name="T78" fmla="*/ 72102 w 239"/>
              <a:gd name="T79" fmla="*/ 6463 h 56"/>
              <a:gd name="T80" fmla="*/ 69080 w 239"/>
              <a:gd name="T81" fmla="*/ 4309 h 56"/>
              <a:gd name="T82" fmla="*/ 66489 w 239"/>
              <a:gd name="T83" fmla="*/ 2154 h 56"/>
              <a:gd name="T84" fmla="*/ 63467 w 239"/>
              <a:gd name="T85" fmla="*/ 1077 h 56"/>
              <a:gd name="T86" fmla="*/ 60445 w 239"/>
              <a:gd name="T87" fmla="*/ 0 h 56"/>
              <a:gd name="T88" fmla="*/ 57854 w 239"/>
              <a:gd name="T89" fmla="*/ 1077 h 56"/>
              <a:gd name="T90" fmla="*/ 54832 w 239"/>
              <a:gd name="T91" fmla="*/ 4309 h 56"/>
              <a:gd name="T92" fmla="*/ 53537 w 239"/>
              <a:gd name="T93" fmla="*/ 6463 h 56"/>
              <a:gd name="T94" fmla="*/ 52673 w 239"/>
              <a:gd name="T95" fmla="*/ 8618 h 56"/>
              <a:gd name="T96" fmla="*/ 52242 w 239"/>
              <a:gd name="T97" fmla="*/ 10772 h 56"/>
              <a:gd name="T98" fmla="*/ 51810 w 239"/>
              <a:gd name="T99" fmla="*/ 14004 h 56"/>
              <a:gd name="T100" fmla="*/ 43175 w 239"/>
              <a:gd name="T101" fmla="*/ 8618 h 56"/>
              <a:gd name="T102" fmla="*/ 34540 w 239"/>
              <a:gd name="T103" fmla="*/ 4309 h 56"/>
              <a:gd name="T104" fmla="*/ 26337 w 239"/>
              <a:gd name="T105" fmla="*/ 1077 h 56"/>
              <a:gd name="T106" fmla="*/ 17702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95" name="Freeform 495">
            <a:extLst>
              <a:ext uri="{FF2B5EF4-FFF2-40B4-BE49-F238E27FC236}">
                <a16:creationId xmlns:a16="http://schemas.microsoft.com/office/drawing/2014/main" id="{26DF819D-3265-F400-E9F7-F907477E254D}"/>
              </a:ext>
            </a:extLst>
          </p:cNvPr>
          <p:cNvSpPr>
            <a:spLocks/>
          </p:cNvSpPr>
          <p:nvPr>
            <p:custDataLst>
              <p:tags r:id="rId332"/>
            </p:custDataLst>
          </p:nvPr>
        </p:nvSpPr>
        <p:spPr bwMode="auto">
          <a:xfrm>
            <a:off x="7666775" y="1319236"/>
            <a:ext cx="101278" cy="70115"/>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96" name="Freeform 496">
            <a:extLst>
              <a:ext uri="{FF2B5EF4-FFF2-40B4-BE49-F238E27FC236}">
                <a16:creationId xmlns:a16="http://schemas.microsoft.com/office/drawing/2014/main" id="{FE213BD7-1CC6-B95C-0773-65E91523CC07}"/>
              </a:ext>
            </a:extLst>
          </p:cNvPr>
          <p:cNvSpPr>
            <a:spLocks/>
          </p:cNvSpPr>
          <p:nvPr>
            <p:custDataLst>
              <p:tags r:id="rId333"/>
            </p:custDataLst>
          </p:nvPr>
        </p:nvSpPr>
        <p:spPr bwMode="auto">
          <a:xfrm>
            <a:off x="8313393" y="1473100"/>
            <a:ext cx="97382" cy="72063"/>
          </a:xfrm>
          <a:custGeom>
            <a:avLst/>
            <a:gdLst>
              <a:gd name="T0" fmla="*/ 21687 w 183"/>
              <a:gd name="T1" fmla="*/ 0 h 73"/>
              <a:gd name="T2" fmla="*/ 27326 w 183"/>
              <a:gd name="T3" fmla="*/ 0 h 73"/>
              <a:gd name="T4" fmla="*/ 32531 w 183"/>
              <a:gd name="T5" fmla="*/ 805 h 73"/>
              <a:gd name="T6" fmla="*/ 37302 w 183"/>
              <a:gd name="T7" fmla="*/ 3219 h 73"/>
              <a:gd name="T8" fmla="*/ 42073 w 183"/>
              <a:gd name="T9" fmla="*/ 5632 h 73"/>
              <a:gd name="T10" fmla="*/ 45977 w 183"/>
              <a:gd name="T11" fmla="*/ 8046 h 73"/>
              <a:gd name="T12" fmla="*/ 50314 w 183"/>
              <a:gd name="T13" fmla="*/ 12069 h 73"/>
              <a:gd name="T14" fmla="*/ 53784 w 183"/>
              <a:gd name="T15" fmla="*/ 15288 h 73"/>
              <a:gd name="T16" fmla="*/ 56820 w 183"/>
              <a:gd name="T17" fmla="*/ 20116 h 73"/>
              <a:gd name="T18" fmla="*/ 68965 w 183"/>
              <a:gd name="T19" fmla="*/ 39427 h 73"/>
              <a:gd name="T20" fmla="*/ 79375 w 183"/>
              <a:gd name="T21" fmla="*/ 58738 h 73"/>
              <a:gd name="T22" fmla="*/ 59423 w 183"/>
              <a:gd name="T23" fmla="*/ 58738 h 73"/>
              <a:gd name="T24" fmla="*/ 55519 w 183"/>
              <a:gd name="T25" fmla="*/ 57933 h 73"/>
              <a:gd name="T26" fmla="*/ 50748 w 183"/>
              <a:gd name="T27" fmla="*/ 56324 h 73"/>
              <a:gd name="T28" fmla="*/ 45109 w 183"/>
              <a:gd name="T29" fmla="*/ 53106 h 73"/>
              <a:gd name="T30" fmla="*/ 39037 w 183"/>
              <a:gd name="T31" fmla="*/ 49887 h 73"/>
              <a:gd name="T32" fmla="*/ 31663 w 183"/>
              <a:gd name="T33" fmla="*/ 45059 h 73"/>
              <a:gd name="T34" fmla="*/ 25157 w 183"/>
              <a:gd name="T35" fmla="*/ 40232 h 73"/>
              <a:gd name="T36" fmla="*/ 18217 w 183"/>
              <a:gd name="T37" fmla="*/ 35404 h 73"/>
              <a:gd name="T38" fmla="*/ 12145 w 183"/>
              <a:gd name="T39" fmla="*/ 29771 h 73"/>
              <a:gd name="T40" fmla="*/ 6940 w 183"/>
              <a:gd name="T41" fmla="*/ 24139 h 73"/>
              <a:gd name="T42" fmla="*/ 3036 w 183"/>
              <a:gd name="T43" fmla="*/ 18506 h 73"/>
              <a:gd name="T44" fmla="*/ 1735 w 183"/>
              <a:gd name="T45" fmla="*/ 15288 h 73"/>
              <a:gd name="T46" fmla="*/ 867 w 183"/>
              <a:gd name="T47" fmla="*/ 12874 h 73"/>
              <a:gd name="T48" fmla="*/ 434 w 183"/>
              <a:gd name="T49" fmla="*/ 11265 h 73"/>
              <a:gd name="T50" fmla="*/ 0 w 183"/>
              <a:gd name="T51" fmla="*/ 8851 h 73"/>
              <a:gd name="T52" fmla="*/ 434 w 183"/>
              <a:gd name="T53" fmla="*/ 6437 h 73"/>
              <a:gd name="T54" fmla="*/ 1301 w 183"/>
              <a:gd name="T55" fmla="*/ 4828 h 73"/>
              <a:gd name="T56" fmla="*/ 3036 w 183"/>
              <a:gd name="T57" fmla="*/ 3219 h 73"/>
              <a:gd name="T58" fmla="*/ 5639 w 183"/>
              <a:gd name="T59" fmla="*/ 2414 h 73"/>
              <a:gd name="T60" fmla="*/ 8241 w 183"/>
              <a:gd name="T61" fmla="*/ 805 h 73"/>
              <a:gd name="T62" fmla="*/ 12145 w 183"/>
              <a:gd name="T63" fmla="*/ 0 h 73"/>
              <a:gd name="T64" fmla="*/ 16482 w 183"/>
              <a:gd name="T65" fmla="*/ 0 h 73"/>
              <a:gd name="T66" fmla="*/ 2168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97" name="Freeform 497">
            <a:extLst>
              <a:ext uri="{FF2B5EF4-FFF2-40B4-BE49-F238E27FC236}">
                <a16:creationId xmlns:a16="http://schemas.microsoft.com/office/drawing/2014/main" id="{DBF1C6A6-8EDA-2484-0DB3-128797E74864}"/>
              </a:ext>
            </a:extLst>
          </p:cNvPr>
          <p:cNvSpPr>
            <a:spLocks/>
          </p:cNvSpPr>
          <p:nvPr>
            <p:custDataLst>
              <p:tags r:id="rId334"/>
            </p:custDataLst>
          </p:nvPr>
        </p:nvSpPr>
        <p:spPr bwMode="auto">
          <a:xfrm>
            <a:off x="8395194" y="1494524"/>
            <a:ext cx="40901" cy="70115"/>
          </a:xfrm>
          <a:custGeom>
            <a:avLst/>
            <a:gdLst>
              <a:gd name="T0" fmla="*/ 0 w 79"/>
              <a:gd name="T1" fmla="*/ 8164 h 42"/>
              <a:gd name="T2" fmla="*/ 9706 w 79"/>
              <a:gd name="T3" fmla="*/ 2721 h 42"/>
              <a:gd name="T4" fmla="*/ 17302 w 79"/>
              <a:gd name="T5" fmla="*/ 1361 h 42"/>
              <a:gd name="T6" fmla="*/ 25320 w 79"/>
              <a:gd name="T7" fmla="*/ 0 h 42"/>
              <a:gd name="T8" fmla="*/ 33338 w 79"/>
              <a:gd name="T9" fmla="*/ 0 h 42"/>
              <a:gd name="T10" fmla="*/ 33338 w 79"/>
              <a:gd name="T11" fmla="*/ 12246 h 42"/>
              <a:gd name="T12" fmla="*/ 33338 w 79"/>
              <a:gd name="T13" fmla="*/ 24493 h 42"/>
              <a:gd name="T14" fmla="*/ 33338 w 79"/>
              <a:gd name="T15" fmla="*/ 29936 h 42"/>
              <a:gd name="T16" fmla="*/ 31650 w 79"/>
              <a:gd name="T17" fmla="*/ 36739 h 42"/>
              <a:gd name="T18" fmla="*/ 30384 w 79"/>
              <a:gd name="T19" fmla="*/ 42182 h 42"/>
              <a:gd name="T20" fmla="*/ 28696 w 79"/>
              <a:gd name="T21" fmla="*/ 47625 h 42"/>
              <a:gd name="T22" fmla="*/ 26164 w 79"/>
              <a:gd name="T23" fmla="*/ 51707 h 42"/>
              <a:gd name="T24" fmla="*/ 24054 w 79"/>
              <a:gd name="T25" fmla="*/ 54429 h 42"/>
              <a:gd name="T26" fmla="*/ 21522 w 79"/>
              <a:gd name="T27" fmla="*/ 57150 h 42"/>
              <a:gd name="T28" fmla="*/ 19412 w 79"/>
              <a:gd name="T29" fmla="*/ 57150 h 42"/>
              <a:gd name="T30" fmla="*/ 16880 w 79"/>
              <a:gd name="T31" fmla="*/ 57150 h 42"/>
              <a:gd name="T32" fmla="*/ 14770 w 79"/>
              <a:gd name="T33" fmla="*/ 55789 h 42"/>
              <a:gd name="T34" fmla="*/ 12238 w 79"/>
              <a:gd name="T35" fmla="*/ 53068 h 42"/>
              <a:gd name="T36" fmla="*/ 10550 w 79"/>
              <a:gd name="T37" fmla="*/ 50346 h 42"/>
              <a:gd name="T38" fmla="*/ 6752 w 79"/>
              <a:gd name="T39" fmla="*/ 43543 h 42"/>
              <a:gd name="T40" fmla="*/ 4642 w 79"/>
              <a:gd name="T41" fmla="*/ 35379 h 42"/>
              <a:gd name="T42" fmla="*/ 2110 w 79"/>
              <a:gd name="T43" fmla="*/ 27214 h 42"/>
              <a:gd name="T44" fmla="*/ 844 w 79"/>
              <a:gd name="T45" fmla="*/ 19050 h 42"/>
              <a:gd name="T46" fmla="*/ 0 w 79"/>
              <a:gd name="T47" fmla="*/ 12246 h 42"/>
              <a:gd name="T48" fmla="*/ 0 w 79"/>
              <a:gd name="T49" fmla="*/ 8164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98" name="Freeform 498">
            <a:extLst>
              <a:ext uri="{FF2B5EF4-FFF2-40B4-BE49-F238E27FC236}">
                <a16:creationId xmlns:a16="http://schemas.microsoft.com/office/drawing/2014/main" id="{12991900-45B6-A2C0-9228-6B5D99FD6DC7}"/>
              </a:ext>
            </a:extLst>
          </p:cNvPr>
          <p:cNvSpPr>
            <a:spLocks/>
          </p:cNvSpPr>
          <p:nvPr>
            <p:custDataLst>
              <p:tags r:id="rId335"/>
            </p:custDataLst>
          </p:nvPr>
        </p:nvSpPr>
        <p:spPr bwMode="auto">
          <a:xfrm>
            <a:off x="8432200" y="1508157"/>
            <a:ext cx="64272" cy="72063"/>
          </a:xfrm>
          <a:custGeom>
            <a:avLst/>
            <a:gdLst>
              <a:gd name="T0" fmla="*/ 52387 w 113"/>
              <a:gd name="T1" fmla="*/ 44054 h 52"/>
              <a:gd name="T2" fmla="*/ 51923 w 113"/>
              <a:gd name="T3" fmla="*/ 47442 h 52"/>
              <a:gd name="T4" fmla="*/ 50533 w 113"/>
              <a:gd name="T5" fmla="*/ 50831 h 52"/>
              <a:gd name="T6" fmla="*/ 49142 w 113"/>
              <a:gd name="T7" fmla="*/ 53090 h 52"/>
              <a:gd name="T8" fmla="*/ 47751 w 113"/>
              <a:gd name="T9" fmla="*/ 55349 h 52"/>
              <a:gd name="T10" fmla="*/ 43579 w 113"/>
              <a:gd name="T11" fmla="*/ 57608 h 52"/>
              <a:gd name="T12" fmla="*/ 39406 w 113"/>
              <a:gd name="T13" fmla="*/ 58738 h 52"/>
              <a:gd name="T14" fmla="*/ 30598 w 113"/>
              <a:gd name="T15" fmla="*/ 58738 h 52"/>
              <a:gd name="T16" fmla="*/ 24571 w 113"/>
              <a:gd name="T17" fmla="*/ 57608 h 52"/>
              <a:gd name="T18" fmla="*/ 21789 w 113"/>
              <a:gd name="T19" fmla="*/ 57608 h 52"/>
              <a:gd name="T20" fmla="*/ 18080 w 113"/>
              <a:gd name="T21" fmla="*/ 54220 h 52"/>
              <a:gd name="T22" fmla="*/ 13908 w 113"/>
              <a:gd name="T23" fmla="*/ 50831 h 52"/>
              <a:gd name="T24" fmla="*/ 9736 w 113"/>
              <a:gd name="T25" fmla="*/ 46313 h 52"/>
              <a:gd name="T26" fmla="*/ 6027 w 113"/>
              <a:gd name="T27" fmla="*/ 40665 h 52"/>
              <a:gd name="T28" fmla="*/ 2782 w 113"/>
              <a:gd name="T29" fmla="*/ 35017 h 52"/>
              <a:gd name="T30" fmla="*/ 1854 w 113"/>
              <a:gd name="T31" fmla="*/ 31628 h 52"/>
              <a:gd name="T32" fmla="*/ 927 w 113"/>
              <a:gd name="T33" fmla="*/ 28239 h 52"/>
              <a:gd name="T34" fmla="*/ 464 w 113"/>
              <a:gd name="T35" fmla="*/ 24851 h 52"/>
              <a:gd name="T36" fmla="*/ 0 w 113"/>
              <a:gd name="T37" fmla="*/ 22592 h 52"/>
              <a:gd name="T38" fmla="*/ 464 w 113"/>
              <a:gd name="T39" fmla="*/ 16944 h 52"/>
              <a:gd name="T40" fmla="*/ 464 w 113"/>
              <a:gd name="T41" fmla="*/ 12425 h 52"/>
              <a:gd name="T42" fmla="*/ 1391 w 113"/>
              <a:gd name="T43" fmla="*/ 9037 h 52"/>
              <a:gd name="T44" fmla="*/ 2318 w 113"/>
              <a:gd name="T45" fmla="*/ 5648 h 52"/>
              <a:gd name="T46" fmla="*/ 3245 w 113"/>
              <a:gd name="T47" fmla="*/ 3389 h 52"/>
              <a:gd name="T48" fmla="*/ 4636 w 113"/>
              <a:gd name="T49" fmla="*/ 2259 h 52"/>
              <a:gd name="T50" fmla="*/ 6490 w 113"/>
              <a:gd name="T51" fmla="*/ 1130 h 52"/>
              <a:gd name="T52" fmla="*/ 7881 w 113"/>
              <a:gd name="T53" fmla="*/ 0 h 52"/>
              <a:gd name="T54" fmla="*/ 12054 w 113"/>
              <a:gd name="T55" fmla="*/ 0 h 52"/>
              <a:gd name="T56" fmla="*/ 16690 w 113"/>
              <a:gd name="T57" fmla="*/ 2259 h 52"/>
              <a:gd name="T58" fmla="*/ 21326 w 113"/>
              <a:gd name="T59" fmla="*/ 5648 h 52"/>
              <a:gd name="T60" fmla="*/ 26425 w 113"/>
              <a:gd name="T61" fmla="*/ 10166 h 52"/>
              <a:gd name="T62" fmla="*/ 35697 w 113"/>
              <a:gd name="T63" fmla="*/ 20332 h 52"/>
              <a:gd name="T64" fmla="*/ 44042 w 113"/>
              <a:gd name="T65" fmla="*/ 32758 h 52"/>
              <a:gd name="T66" fmla="*/ 50069 w 113"/>
              <a:gd name="T67" fmla="*/ 40665 h 52"/>
              <a:gd name="T68" fmla="*/ 52387 w 113"/>
              <a:gd name="T69" fmla="*/ 44054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99" name="Freeform 499">
            <a:extLst>
              <a:ext uri="{FF2B5EF4-FFF2-40B4-BE49-F238E27FC236}">
                <a16:creationId xmlns:a16="http://schemas.microsoft.com/office/drawing/2014/main" id="{08B18E44-B6EC-E7D1-02FF-696BC7C1E9BE}"/>
              </a:ext>
            </a:extLst>
          </p:cNvPr>
          <p:cNvSpPr>
            <a:spLocks/>
          </p:cNvSpPr>
          <p:nvPr>
            <p:custDataLst>
              <p:tags r:id="rId336"/>
            </p:custDataLst>
          </p:nvPr>
        </p:nvSpPr>
        <p:spPr bwMode="auto">
          <a:xfrm>
            <a:off x="8151739" y="1475048"/>
            <a:ext cx="75958" cy="72062"/>
          </a:xfrm>
          <a:custGeom>
            <a:avLst/>
            <a:gdLst>
              <a:gd name="T0" fmla="*/ 0 w 139"/>
              <a:gd name="T1" fmla="*/ 11747 h 40"/>
              <a:gd name="T2" fmla="*/ 3563 w 139"/>
              <a:gd name="T3" fmla="*/ 13216 h 40"/>
              <a:gd name="T4" fmla="*/ 8463 w 139"/>
              <a:gd name="T5" fmla="*/ 11747 h 40"/>
              <a:gd name="T6" fmla="*/ 13362 w 139"/>
              <a:gd name="T7" fmla="*/ 10279 h 40"/>
              <a:gd name="T8" fmla="*/ 18707 w 139"/>
              <a:gd name="T9" fmla="*/ 7342 h 40"/>
              <a:gd name="T10" fmla="*/ 23607 w 139"/>
              <a:gd name="T11" fmla="*/ 2937 h 40"/>
              <a:gd name="T12" fmla="*/ 28506 w 139"/>
              <a:gd name="T13" fmla="*/ 1468 h 40"/>
              <a:gd name="T14" fmla="*/ 32515 w 139"/>
              <a:gd name="T15" fmla="*/ 0 h 40"/>
              <a:gd name="T16" fmla="*/ 35633 w 139"/>
              <a:gd name="T17" fmla="*/ 2937 h 40"/>
              <a:gd name="T18" fmla="*/ 61912 w 139"/>
              <a:gd name="T19" fmla="*/ 57269 h 40"/>
              <a:gd name="T20" fmla="*/ 59240 w 139"/>
              <a:gd name="T21" fmla="*/ 58737 h 40"/>
              <a:gd name="T22" fmla="*/ 55676 w 139"/>
              <a:gd name="T23" fmla="*/ 57269 h 40"/>
              <a:gd name="T24" fmla="*/ 51668 w 139"/>
              <a:gd name="T25" fmla="*/ 55800 h 40"/>
              <a:gd name="T26" fmla="*/ 47213 w 139"/>
              <a:gd name="T27" fmla="*/ 52863 h 40"/>
              <a:gd name="T28" fmla="*/ 38305 w 139"/>
              <a:gd name="T29" fmla="*/ 44053 h 40"/>
              <a:gd name="T30" fmla="*/ 28506 w 139"/>
              <a:gd name="T31" fmla="*/ 35242 h 40"/>
              <a:gd name="T32" fmla="*/ 19598 w 139"/>
              <a:gd name="T33" fmla="*/ 23495 h 40"/>
              <a:gd name="T34" fmla="*/ 11581 w 139"/>
              <a:gd name="T35" fmla="*/ 16153 h 40"/>
              <a:gd name="T36" fmla="*/ 7572 w 139"/>
              <a:gd name="T37" fmla="*/ 13216 h 40"/>
              <a:gd name="T38" fmla="*/ 4900 w 139"/>
              <a:gd name="T39" fmla="*/ 10279 h 40"/>
              <a:gd name="T40" fmla="*/ 1782 w 139"/>
              <a:gd name="T41" fmla="*/ 10279 h 40"/>
              <a:gd name="T42" fmla="*/ 0 w 139"/>
              <a:gd name="T43" fmla="*/ 117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00" name="Freeform 500">
            <a:extLst>
              <a:ext uri="{FF2B5EF4-FFF2-40B4-BE49-F238E27FC236}">
                <a16:creationId xmlns:a16="http://schemas.microsoft.com/office/drawing/2014/main" id="{142386ED-FCFF-B850-A0F9-A234887EE48C}"/>
              </a:ext>
            </a:extLst>
          </p:cNvPr>
          <p:cNvSpPr>
            <a:spLocks/>
          </p:cNvSpPr>
          <p:nvPr>
            <p:custDataLst>
              <p:tags r:id="rId337"/>
            </p:custDataLst>
          </p:nvPr>
        </p:nvSpPr>
        <p:spPr bwMode="auto">
          <a:xfrm>
            <a:off x="8519844" y="1402984"/>
            <a:ext cx="171393" cy="70115"/>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01" name="Freeform 501">
            <a:extLst>
              <a:ext uri="{FF2B5EF4-FFF2-40B4-BE49-F238E27FC236}">
                <a16:creationId xmlns:a16="http://schemas.microsoft.com/office/drawing/2014/main" id="{BD554EB5-685D-537D-945A-CCB85C669AB6}"/>
              </a:ext>
            </a:extLst>
          </p:cNvPr>
          <p:cNvSpPr>
            <a:spLocks/>
          </p:cNvSpPr>
          <p:nvPr>
            <p:custDataLst>
              <p:tags r:id="rId338"/>
            </p:custDataLst>
          </p:nvPr>
        </p:nvSpPr>
        <p:spPr bwMode="auto">
          <a:xfrm>
            <a:off x="8716556" y="1412723"/>
            <a:ext cx="116859" cy="70115"/>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02" name="Freeform 502">
            <a:extLst>
              <a:ext uri="{FF2B5EF4-FFF2-40B4-BE49-F238E27FC236}">
                <a16:creationId xmlns:a16="http://schemas.microsoft.com/office/drawing/2014/main" id="{B96F831A-1721-0DCD-187A-3ED84D9FDCA1}"/>
              </a:ext>
            </a:extLst>
          </p:cNvPr>
          <p:cNvSpPr>
            <a:spLocks/>
          </p:cNvSpPr>
          <p:nvPr>
            <p:custDataLst>
              <p:tags r:id="rId339"/>
            </p:custDataLst>
          </p:nvPr>
        </p:nvSpPr>
        <p:spPr bwMode="auto">
          <a:xfrm>
            <a:off x="8667865" y="1471153"/>
            <a:ext cx="77906" cy="72062"/>
          </a:xfrm>
          <a:custGeom>
            <a:avLst/>
            <a:gdLst>
              <a:gd name="T0" fmla="*/ 63500 w 146"/>
              <a:gd name="T1" fmla="*/ 48948 h 30"/>
              <a:gd name="T2" fmla="*/ 60890 w 146"/>
              <a:gd name="T3" fmla="*/ 31326 h 30"/>
              <a:gd name="T4" fmla="*/ 59586 w 146"/>
              <a:gd name="T5" fmla="*/ 17621 h 30"/>
              <a:gd name="T6" fmla="*/ 57846 w 146"/>
              <a:gd name="T7" fmla="*/ 7832 h 30"/>
              <a:gd name="T8" fmla="*/ 55671 w 146"/>
              <a:gd name="T9" fmla="*/ 1958 h 30"/>
              <a:gd name="T10" fmla="*/ 54801 w 146"/>
              <a:gd name="T11" fmla="*/ 1958 h 30"/>
              <a:gd name="T12" fmla="*/ 53932 w 146"/>
              <a:gd name="T13" fmla="*/ 1958 h 30"/>
              <a:gd name="T14" fmla="*/ 52192 w 146"/>
              <a:gd name="T15" fmla="*/ 3916 h 30"/>
              <a:gd name="T16" fmla="*/ 51322 w 146"/>
              <a:gd name="T17" fmla="*/ 5874 h 30"/>
              <a:gd name="T18" fmla="*/ 49147 w 146"/>
              <a:gd name="T19" fmla="*/ 17621 h 30"/>
              <a:gd name="T20" fmla="*/ 45668 w 146"/>
              <a:gd name="T21" fmla="*/ 37200 h 30"/>
              <a:gd name="T22" fmla="*/ 31315 w 146"/>
              <a:gd name="T23" fmla="*/ 37200 h 30"/>
              <a:gd name="T24" fmla="*/ 27401 w 146"/>
              <a:gd name="T25" fmla="*/ 35242 h 30"/>
              <a:gd name="T26" fmla="*/ 23921 w 146"/>
              <a:gd name="T27" fmla="*/ 33284 h 30"/>
              <a:gd name="T28" fmla="*/ 20442 w 146"/>
              <a:gd name="T29" fmla="*/ 27411 h 30"/>
              <a:gd name="T30" fmla="*/ 17397 w 146"/>
              <a:gd name="T31" fmla="*/ 23495 h 30"/>
              <a:gd name="T32" fmla="*/ 12613 w 146"/>
              <a:gd name="T33" fmla="*/ 11747 h 30"/>
              <a:gd name="T34" fmla="*/ 8264 w 146"/>
              <a:gd name="T35" fmla="*/ 0 h 30"/>
              <a:gd name="T36" fmla="*/ 6089 w 146"/>
              <a:gd name="T37" fmla="*/ 17621 h 30"/>
              <a:gd name="T38" fmla="*/ 4349 w 146"/>
              <a:gd name="T39" fmla="*/ 29369 h 30"/>
              <a:gd name="T40" fmla="*/ 1740 w 146"/>
              <a:gd name="T41" fmla="*/ 39158 h 30"/>
              <a:gd name="T42" fmla="*/ 0 w 146"/>
              <a:gd name="T43" fmla="*/ 48948 h 30"/>
              <a:gd name="T44" fmla="*/ 14353 w 146"/>
              <a:gd name="T45" fmla="*/ 48948 h 30"/>
              <a:gd name="T46" fmla="*/ 24791 w 146"/>
              <a:gd name="T47" fmla="*/ 48948 h 30"/>
              <a:gd name="T48" fmla="*/ 33490 w 146"/>
              <a:gd name="T49" fmla="*/ 48948 h 30"/>
              <a:gd name="T50" fmla="*/ 43058 w 146"/>
              <a:gd name="T51" fmla="*/ 48948 h 30"/>
              <a:gd name="T52" fmla="*/ 47842 w 146"/>
              <a:gd name="T53" fmla="*/ 50905 h 30"/>
              <a:gd name="T54" fmla="*/ 53497 w 146"/>
              <a:gd name="T55" fmla="*/ 56779 h 30"/>
              <a:gd name="T56" fmla="*/ 55671 w 146"/>
              <a:gd name="T57" fmla="*/ 58737 h 30"/>
              <a:gd name="T58" fmla="*/ 58716 w 146"/>
              <a:gd name="T59" fmla="*/ 58737 h 30"/>
              <a:gd name="T60" fmla="*/ 60890 w 146"/>
              <a:gd name="T61" fmla="*/ 54821 h 30"/>
              <a:gd name="T62" fmla="*/ 63500 w 146"/>
              <a:gd name="T63" fmla="*/ 48948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03" name="Freeform 503">
            <a:extLst>
              <a:ext uri="{FF2B5EF4-FFF2-40B4-BE49-F238E27FC236}">
                <a16:creationId xmlns:a16="http://schemas.microsoft.com/office/drawing/2014/main" id="{133FF61C-3AAE-5787-DEF8-152CC1F33B4B}"/>
              </a:ext>
            </a:extLst>
          </p:cNvPr>
          <p:cNvSpPr>
            <a:spLocks/>
          </p:cNvSpPr>
          <p:nvPr>
            <p:custDataLst>
              <p:tags r:id="rId340"/>
            </p:custDataLst>
          </p:nvPr>
        </p:nvSpPr>
        <p:spPr bwMode="auto">
          <a:xfrm>
            <a:off x="8642546" y="1467257"/>
            <a:ext cx="25319" cy="72062"/>
          </a:xfrm>
          <a:custGeom>
            <a:avLst/>
            <a:gdLst>
              <a:gd name="T0" fmla="*/ 0 w 53"/>
              <a:gd name="T1" fmla="*/ 58737 h 9"/>
              <a:gd name="T2" fmla="*/ 6619 w 53"/>
              <a:gd name="T3" fmla="*/ 58737 h 9"/>
              <a:gd name="T4" fmla="*/ 11292 w 53"/>
              <a:gd name="T5" fmla="*/ 58737 h 9"/>
              <a:gd name="T6" fmla="*/ 15575 w 53"/>
              <a:gd name="T7" fmla="*/ 58737 h 9"/>
              <a:gd name="T8" fmla="*/ 20637 w 53"/>
              <a:gd name="T9" fmla="*/ 58737 h 9"/>
              <a:gd name="T10" fmla="*/ 17911 w 53"/>
              <a:gd name="T11" fmla="*/ 39158 h 9"/>
              <a:gd name="T12" fmla="*/ 14796 w 53"/>
              <a:gd name="T13" fmla="*/ 19579 h 9"/>
              <a:gd name="T14" fmla="*/ 12071 w 53"/>
              <a:gd name="T15" fmla="*/ 6526 h 9"/>
              <a:gd name="T16" fmla="*/ 9734 w 53"/>
              <a:gd name="T17" fmla="*/ 0 h 9"/>
              <a:gd name="T18" fmla="*/ 7398 w 53"/>
              <a:gd name="T19" fmla="*/ 0 h 9"/>
              <a:gd name="T20" fmla="*/ 5451 w 53"/>
              <a:gd name="T21" fmla="*/ 0 h 9"/>
              <a:gd name="T22" fmla="*/ 3504 w 53"/>
              <a:gd name="T23" fmla="*/ 6526 h 9"/>
              <a:gd name="T24" fmla="*/ 2336 w 53"/>
              <a:gd name="T25" fmla="*/ 1957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04" name="Line 504">
            <a:extLst>
              <a:ext uri="{FF2B5EF4-FFF2-40B4-BE49-F238E27FC236}">
                <a16:creationId xmlns:a16="http://schemas.microsoft.com/office/drawing/2014/main" id="{57D0A4A3-2F27-B270-7405-D4E115E0F5B8}"/>
              </a:ext>
            </a:extLst>
          </p:cNvPr>
          <p:cNvSpPr>
            <a:spLocks noChangeShapeType="1"/>
          </p:cNvSpPr>
          <p:nvPr>
            <p:custDataLst>
              <p:tags r:id="rId341"/>
            </p:custDataLst>
          </p:nvPr>
        </p:nvSpPr>
        <p:spPr bwMode="auto">
          <a:xfrm flipV="1">
            <a:off x="8644493" y="1465309"/>
            <a:ext cx="0" cy="1948"/>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05" name="Freeform 505">
            <a:extLst>
              <a:ext uri="{FF2B5EF4-FFF2-40B4-BE49-F238E27FC236}">
                <a16:creationId xmlns:a16="http://schemas.microsoft.com/office/drawing/2014/main" id="{1B4B4036-FA69-D97B-CBF5-D74773E46635}"/>
              </a:ext>
            </a:extLst>
          </p:cNvPr>
          <p:cNvSpPr>
            <a:spLocks/>
          </p:cNvSpPr>
          <p:nvPr>
            <p:custDataLst>
              <p:tags r:id="rId342"/>
            </p:custDataLst>
          </p:nvPr>
        </p:nvSpPr>
        <p:spPr bwMode="auto">
          <a:xfrm>
            <a:off x="7625875" y="1377666"/>
            <a:ext cx="13633" cy="68167"/>
          </a:xfrm>
          <a:custGeom>
            <a:avLst/>
            <a:gdLst>
              <a:gd name="T0" fmla="*/ 0 w 26"/>
              <a:gd name="T1" fmla="*/ 55562 h 25"/>
              <a:gd name="T2" fmla="*/ 2137 w 26"/>
              <a:gd name="T3" fmla="*/ 37782 h 25"/>
              <a:gd name="T4" fmla="*/ 5556 w 26"/>
              <a:gd name="T5" fmla="*/ 17780 h 25"/>
              <a:gd name="T6" fmla="*/ 6838 w 26"/>
              <a:gd name="T7" fmla="*/ 11112 h 25"/>
              <a:gd name="T8" fmla="*/ 8548 w 26"/>
              <a:gd name="T9" fmla="*/ 4445 h 25"/>
              <a:gd name="T10" fmla="*/ 9830 w 26"/>
              <a:gd name="T11" fmla="*/ 2222 h 25"/>
              <a:gd name="T12" fmla="*/ 11112 w 26"/>
              <a:gd name="T13" fmla="*/ 0 h 25"/>
              <a:gd name="T14" fmla="*/ 11112 w 26"/>
              <a:gd name="T15" fmla="*/ 55562 h 25"/>
              <a:gd name="T16" fmla="*/ 8548 w 26"/>
              <a:gd name="T17" fmla="*/ 55562 h 25"/>
              <a:gd name="T18" fmla="*/ 5556 w 26"/>
              <a:gd name="T19" fmla="*/ 55562 h 25"/>
              <a:gd name="T20" fmla="*/ 0 w 26"/>
              <a:gd name="T21" fmla="*/ 5556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06" name="Freeform 506">
            <a:extLst>
              <a:ext uri="{FF2B5EF4-FFF2-40B4-BE49-F238E27FC236}">
                <a16:creationId xmlns:a16="http://schemas.microsoft.com/office/drawing/2014/main" id="{3E573D25-8D00-7EBB-174D-94C5AEF12504}"/>
              </a:ext>
            </a:extLst>
          </p:cNvPr>
          <p:cNvSpPr>
            <a:spLocks/>
          </p:cNvSpPr>
          <p:nvPr>
            <p:custDataLst>
              <p:tags r:id="rId343"/>
            </p:custDataLst>
          </p:nvPr>
        </p:nvSpPr>
        <p:spPr bwMode="auto">
          <a:xfrm>
            <a:off x="8545164" y="1465309"/>
            <a:ext cx="11686" cy="70115"/>
          </a:xfrm>
          <a:custGeom>
            <a:avLst/>
            <a:gdLst>
              <a:gd name="T0" fmla="*/ 9525 w 33"/>
              <a:gd name="T1" fmla="*/ 57150 h 25"/>
              <a:gd name="T2" fmla="*/ 9525 w 33"/>
              <a:gd name="T3" fmla="*/ 27432 h 25"/>
              <a:gd name="T4" fmla="*/ 9525 w 33"/>
              <a:gd name="T5" fmla="*/ 0 h 25"/>
              <a:gd name="T6" fmla="*/ 0 w 33"/>
              <a:gd name="T7" fmla="*/ 0 h 25"/>
              <a:gd name="T8" fmla="*/ 2598 w 33"/>
              <a:gd name="T9" fmla="*/ 20574 h 25"/>
              <a:gd name="T10" fmla="*/ 4618 w 33"/>
              <a:gd name="T11" fmla="*/ 38862 h 25"/>
              <a:gd name="T12" fmla="*/ 5773 w 33"/>
              <a:gd name="T13" fmla="*/ 45720 h 25"/>
              <a:gd name="T14" fmla="*/ 6927 w 33"/>
              <a:gd name="T15" fmla="*/ 52578 h 25"/>
              <a:gd name="T16" fmla="*/ 8082 w 33"/>
              <a:gd name="T17" fmla="*/ 54864 h 25"/>
              <a:gd name="T18" fmla="*/ 9525 w 33"/>
              <a:gd name="T19" fmla="*/ 5715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07" name="Freeform 507">
            <a:extLst>
              <a:ext uri="{FF2B5EF4-FFF2-40B4-BE49-F238E27FC236}">
                <a16:creationId xmlns:a16="http://schemas.microsoft.com/office/drawing/2014/main" id="{FF11A131-5BA2-100C-FA70-55B4EBD00E12}"/>
              </a:ext>
            </a:extLst>
          </p:cNvPr>
          <p:cNvSpPr>
            <a:spLocks/>
          </p:cNvSpPr>
          <p:nvPr>
            <p:custDataLst>
              <p:tags r:id="rId344"/>
            </p:custDataLst>
          </p:nvPr>
        </p:nvSpPr>
        <p:spPr bwMode="auto">
          <a:xfrm>
            <a:off x="8488681" y="1420514"/>
            <a:ext cx="11686" cy="70115"/>
          </a:xfrm>
          <a:custGeom>
            <a:avLst/>
            <a:gdLst>
              <a:gd name="T0" fmla="*/ 0 w 20"/>
              <a:gd name="T1" fmla="*/ 0 h 18"/>
              <a:gd name="T2" fmla="*/ 6191 w 20"/>
              <a:gd name="T3" fmla="*/ 57150 h 18"/>
              <a:gd name="T4" fmla="*/ 7620 w 20"/>
              <a:gd name="T5" fmla="*/ 34925 h 18"/>
              <a:gd name="T6" fmla="*/ 9525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08" name="Freeform 508">
            <a:extLst>
              <a:ext uri="{FF2B5EF4-FFF2-40B4-BE49-F238E27FC236}">
                <a16:creationId xmlns:a16="http://schemas.microsoft.com/office/drawing/2014/main" id="{6294BEE3-5B62-12DD-8CF1-9C325499DE6F}"/>
              </a:ext>
            </a:extLst>
          </p:cNvPr>
          <p:cNvSpPr>
            <a:spLocks/>
          </p:cNvSpPr>
          <p:nvPr>
            <p:custDataLst>
              <p:tags r:id="rId345"/>
            </p:custDataLst>
          </p:nvPr>
        </p:nvSpPr>
        <p:spPr bwMode="auto">
          <a:xfrm>
            <a:off x="9102190" y="2119718"/>
            <a:ext cx="15581" cy="72063"/>
          </a:xfrm>
          <a:custGeom>
            <a:avLst/>
            <a:gdLst>
              <a:gd name="T0" fmla="*/ 0 w 33"/>
              <a:gd name="T1" fmla="*/ 58738 h 31"/>
              <a:gd name="T2" fmla="*/ 0 w 33"/>
              <a:gd name="T3" fmla="*/ 0 h 31"/>
              <a:gd name="T4" fmla="*/ 3464 w 33"/>
              <a:gd name="T5" fmla="*/ 0 h 31"/>
              <a:gd name="T6" fmla="*/ 6158 w 33"/>
              <a:gd name="T7" fmla="*/ 0 h 31"/>
              <a:gd name="T8" fmla="*/ 9236 w 33"/>
              <a:gd name="T9" fmla="*/ 0 h 31"/>
              <a:gd name="T10" fmla="*/ 12700 w 33"/>
              <a:gd name="T11" fmla="*/ 0 h 31"/>
              <a:gd name="T12" fmla="*/ 11545 w 33"/>
              <a:gd name="T13" fmla="*/ 3790 h 31"/>
              <a:gd name="T14" fmla="*/ 11161 w 33"/>
              <a:gd name="T15" fmla="*/ 9474 h 31"/>
              <a:gd name="T16" fmla="*/ 10776 w 33"/>
              <a:gd name="T17" fmla="*/ 17053 h 31"/>
              <a:gd name="T18" fmla="*/ 10776 w 33"/>
              <a:gd name="T19" fmla="*/ 24632 h 31"/>
              <a:gd name="T20" fmla="*/ 10776 w 33"/>
              <a:gd name="T21" fmla="*/ 32211 h 31"/>
              <a:gd name="T22" fmla="*/ 11161 w 33"/>
              <a:gd name="T23" fmla="*/ 39790 h 31"/>
              <a:gd name="T24" fmla="*/ 11545 w 33"/>
              <a:gd name="T25" fmla="*/ 49264 h 31"/>
              <a:gd name="T26" fmla="*/ 12700 w 33"/>
              <a:gd name="T27" fmla="*/ 58738 h 31"/>
              <a:gd name="T28" fmla="*/ 0 w 33"/>
              <a:gd name="T29" fmla="*/ 58738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09" name="Freeform 509">
            <a:extLst>
              <a:ext uri="{FF2B5EF4-FFF2-40B4-BE49-F238E27FC236}">
                <a16:creationId xmlns:a16="http://schemas.microsoft.com/office/drawing/2014/main" id="{DD4B2F26-5DAB-6B57-D70C-2BF43AA2142D}"/>
              </a:ext>
            </a:extLst>
          </p:cNvPr>
          <p:cNvSpPr>
            <a:spLocks/>
          </p:cNvSpPr>
          <p:nvPr>
            <p:custDataLst>
              <p:tags r:id="rId346"/>
            </p:custDataLst>
          </p:nvPr>
        </p:nvSpPr>
        <p:spPr bwMode="auto">
          <a:xfrm>
            <a:off x="9462504" y="1533477"/>
            <a:ext cx="68168" cy="72062"/>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0" name="Freeform 510">
            <a:extLst>
              <a:ext uri="{FF2B5EF4-FFF2-40B4-BE49-F238E27FC236}">
                <a16:creationId xmlns:a16="http://schemas.microsoft.com/office/drawing/2014/main" id="{2FE1D73C-AE6C-36AE-AF16-5EC980F4856A}"/>
              </a:ext>
            </a:extLst>
          </p:cNvPr>
          <p:cNvSpPr>
            <a:spLocks/>
          </p:cNvSpPr>
          <p:nvPr>
            <p:custDataLst>
              <p:tags r:id="rId347"/>
            </p:custDataLst>
          </p:nvPr>
        </p:nvSpPr>
        <p:spPr bwMode="auto">
          <a:xfrm>
            <a:off x="9630001" y="1965855"/>
            <a:ext cx="17529" cy="70115"/>
          </a:xfrm>
          <a:custGeom>
            <a:avLst/>
            <a:gdLst>
              <a:gd name="T0" fmla="*/ 7318 w 41"/>
              <a:gd name="T1" fmla="*/ 57150 h 42"/>
              <a:gd name="T2" fmla="*/ 0 w 41"/>
              <a:gd name="T3" fmla="*/ 40821 h 42"/>
              <a:gd name="T4" fmla="*/ 0 w 41"/>
              <a:gd name="T5" fmla="*/ 8164 h 42"/>
              <a:gd name="T6" fmla="*/ 2439 w 41"/>
              <a:gd name="T7" fmla="*/ 6804 h 42"/>
              <a:gd name="T8" fmla="*/ 4879 w 41"/>
              <a:gd name="T9" fmla="*/ 4082 h 42"/>
              <a:gd name="T10" fmla="*/ 8364 w 41"/>
              <a:gd name="T11" fmla="*/ 1361 h 42"/>
              <a:gd name="T12" fmla="*/ 11849 w 41"/>
              <a:gd name="T13" fmla="*/ 0 h 42"/>
              <a:gd name="T14" fmla="*/ 11849 w 41"/>
              <a:gd name="T15" fmla="*/ 24493 h 42"/>
              <a:gd name="T16" fmla="*/ 14288 w 41"/>
              <a:gd name="T17" fmla="*/ 24493 h 42"/>
              <a:gd name="T18" fmla="*/ 7318 w 41"/>
              <a:gd name="T19" fmla="*/ 5715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1" name="Freeform 511">
            <a:extLst>
              <a:ext uri="{FF2B5EF4-FFF2-40B4-BE49-F238E27FC236}">
                <a16:creationId xmlns:a16="http://schemas.microsoft.com/office/drawing/2014/main" id="{C7382303-66D6-F0CE-99C5-D258B72A4E1D}"/>
              </a:ext>
            </a:extLst>
          </p:cNvPr>
          <p:cNvSpPr>
            <a:spLocks/>
          </p:cNvSpPr>
          <p:nvPr>
            <p:custDataLst>
              <p:tags r:id="rId348"/>
            </p:custDataLst>
          </p:nvPr>
        </p:nvSpPr>
        <p:spPr bwMode="auto">
          <a:xfrm>
            <a:off x="9813080" y="2104137"/>
            <a:ext cx="52587" cy="74011"/>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2" name="Freeform 512">
            <a:extLst>
              <a:ext uri="{FF2B5EF4-FFF2-40B4-BE49-F238E27FC236}">
                <a16:creationId xmlns:a16="http://schemas.microsoft.com/office/drawing/2014/main" id="{46653EDD-EEBE-CE2E-D220-BE15BA15B640}"/>
              </a:ext>
            </a:extLst>
          </p:cNvPr>
          <p:cNvSpPr>
            <a:spLocks/>
          </p:cNvSpPr>
          <p:nvPr>
            <p:custDataLst>
              <p:tags r:id="rId349"/>
            </p:custDataLst>
          </p:nvPr>
        </p:nvSpPr>
        <p:spPr bwMode="auto">
          <a:xfrm>
            <a:off x="9875405" y="2123613"/>
            <a:ext cx="23372" cy="72063"/>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3" name="Freeform 513">
            <a:extLst>
              <a:ext uri="{FF2B5EF4-FFF2-40B4-BE49-F238E27FC236}">
                <a16:creationId xmlns:a16="http://schemas.microsoft.com/office/drawing/2014/main" id="{70F39750-F85A-6924-F277-A200B69EE9D2}"/>
              </a:ext>
            </a:extLst>
          </p:cNvPr>
          <p:cNvSpPr>
            <a:spLocks/>
          </p:cNvSpPr>
          <p:nvPr>
            <p:custDataLst>
              <p:tags r:id="rId350"/>
            </p:custDataLst>
          </p:nvPr>
        </p:nvSpPr>
        <p:spPr bwMode="auto">
          <a:xfrm>
            <a:off x="9709855" y="2279425"/>
            <a:ext cx="17528" cy="70115"/>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4" name="Freeform 514">
            <a:extLst>
              <a:ext uri="{FF2B5EF4-FFF2-40B4-BE49-F238E27FC236}">
                <a16:creationId xmlns:a16="http://schemas.microsoft.com/office/drawing/2014/main" id="{48DEF120-D202-FF4A-C778-695AB82F9D95}"/>
              </a:ext>
            </a:extLst>
          </p:cNvPr>
          <p:cNvSpPr>
            <a:spLocks/>
          </p:cNvSpPr>
          <p:nvPr>
            <p:custDataLst>
              <p:tags r:id="rId351"/>
            </p:custDataLst>
          </p:nvPr>
        </p:nvSpPr>
        <p:spPr bwMode="auto">
          <a:xfrm>
            <a:off x="9723488" y="2314482"/>
            <a:ext cx="3895" cy="74011"/>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5" name="Freeform 515">
            <a:extLst>
              <a:ext uri="{FF2B5EF4-FFF2-40B4-BE49-F238E27FC236}">
                <a16:creationId xmlns:a16="http://schemas.microsoft.com/office/drawing/2014/main" id="{0ED87E79-E9B3-A01F-D418-DEB74505D282}"/>
              </a:ext>
            </a:extLst>
          </p:cNvPr>
          <p:cNvSpPr>
            <a:spLocks/>
          </p:cNvSpPr>
          <p:nvPr>
            <p:custDataLst>
              <p:tags r:id="rId352"/>
            </p:custDataLst>
          </p:nvPr>
        </p:nvSpPr>
        <p:spPr bwMode="auto">
          <a:xfrm>
            <a:off x="9707907" y="2415760"/>
            <a:ext cx="11686" cy="68168"/>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6" name="Freeform 516">
            <a:extLst>
              <a:ext uri="{FF2B5EF4-FFF2-40B4-BE49-F238E27FC236}">
                <a16:creationId xmlns:a16="http://schemas.microsoft.com/office/drawing/2014/main" id="{4DB22DD1-B627-0016-F8B5-DB04F0438749}"/>
              </a:ext>
            </a:extLst>
          </p:cNvPr>
          <p:cNvSpPr>
            <a:spLocks/>
          </p:cNvSpPr>
          <p:nvPr>
            <p:custDataLst>
              <p:tags r:id="rId353"/>
            </p:custDataLst>
          </p:nvPr>
        </p:nvSpPr>
        <p:spPr bwMode="auto">
          <a:xfrm>
            <a:off x="9680640" y="2458608"/>
            <a:ext cx="0" cy="72063"/>
          </a:xfrm>
          <a:custGeom>
            <a:avLst/>
            <a:gdLst>
              <a:gd name="T0" fmla="*/ 58738 h 30"/>
              <a:gd name="T1" fmla="*/ 48948 h 30"/>
              <a:gd name="T2" fmla="*/ 35243 h 30"/>
              <a:gd name="T3" fmla="*/ 17621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7" name="Freeform 517">
            <a:extLst>
              <a:ext uri="{FF2B5EF4-FFF2-40B4-BE49-F238E27FC236}">
                <a16:creationId xmlns:a16="http://schemas.microsoft.com/office/drawing/2014/main" id="{9B8E9536-2951-9FBD-FFC9-11354E7A15DD}"/>
              </a:ext>
            </a:extLst>
          </p:cNvPr>
          <p:cNvSpPr>
            <a:spLocks/>
          </p:cNvSpPr>
          <p:nvPr>
            <p:custDataLst>
              <p:tags r:id="rId354"/>
            </p:custDataLst>
          </p:nvPr>
        </p:nvSpPr>
        <p:spPr bwMode="auto">
          <a:xfrm>
            <a:off x="9680640" y="2458608"/>
            <a:ext cx="9739" cy="72063"/>
          </a:xfrm>
          <a:custGeom>
            <a:avLst/>
            <a:gdLst>
              <a:gd name="T0" fmla="*/ 0 w 20"/>
              <a:gd name="T1" fmla="*/ 0 h 24"/>
              <a:gd name="T2" fmla="*/ 7938 w 20"/>
              <a:gd name="T3" fmla="*/ 0 h 24"/>
              <a:gd name="T4" fmla="*/ 0 w 20"/>
              <a:gd name="T5" fmla="*/ 58738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8" name="Freeform 518">
            <a:extLst>
              <a:ext uri="{FF2B5EF4-FFF2-40B4-BE49-F238E27FC236}">
                <a16:creationId xmlns:a16="http://schemas.microsoft.com/office/drawing/2014/main" id="{EA1F872B-D281-D70E-3ED1-FC11129B0105}"/>
              </a:ext>
            </a:extLst>
          </p:cNvPr>
          <p:cNvSpPr>
            <a:spLocks/>
          </p:cNvSpPr>
          <p:nvPr>
            <p:custDataLst>
              <p:tags r:id="rId355"/>
            </p:custDataLst>
          </p:nvPr>
        </p:nvSpPr>
        <p:spPr bwMode="auto">
          <a:xfrm>
            <a:off x="9378756" y="1952220"/>
            <a:ext cx="21423" cy="74011"/>
          </a:xfrm>
          <a:custGeom>
            <a:avLst/>
            <a:gdLst>
              <a:gd name="T0" fmla="*/ 0 w 46"/>
              <a:gd name="T1" fmla="*/ 0 h 19"/>
              <a:gd name="T2" fmla="*/ 3416 w 46"/>
              <a:gd name="T3" fmla="*/ 9525 h 19"/>
              <a:gd name="T4" fmla="*/ 5315 w 46"/>
              <a:gd name="T5" fmla="*/ 15875 h 19"/>
              <a:gd name="T6" fmla="*/ 7213 w 46"/>
              <a:gd name="T7" fmla="*/ 25400 h 19"/>
              <a:gd name="T8" fmla="*/ 8731 w 46"/>
              <a:gd name="T9" fmla="*/ 31750 h 19"/>
              <a:gd name="T10" fmla="*/ 9870 w 46"/>
              <a:gd name="T11" fmla="*/ 38100 h 19"/>
              <a:gd name="T12" fmla="*/ 12147 w 46"/>
              <a:gd name="T13" fmla="*/ 44450 h 19"/>
              <a:gd name="T14" fmla="*/ 14046 w 46"/>
              <a:gd name="T15" fmla="*/ 53975 h 19"/>
              <a:gd name="T16" fmla="*/ 17462 w 46"/>
              <a:gd name="T17" fmla="*/ 60325 h 19"/>
              <a:gd name="T18" fmla="*/ 12527 w 46"/>
              <a:gd name="T19" fmla="*/ 60325 h 19"/>
              <a:gd name="T20" fmla="*/ 9111 w 46"/>
              <a:gd name="T21" fmla="*/ 60325 h 19"/>
              <a:gd name="T22" fmla="*/ 6833 w 46"/>
              <a:gd name="T23" fmla="*/ 57150 h 19"/>
              <a:gd name="T24" fmla="*/ 4935 w 46"/>
              <a:gd name="T25" fmla="*/ 53975 h 19"/>
              <a:gd name="T26" fmla="*/ 3796 w 46"/>
              <a:gd name="T27" fmla="*/ 44450 h 19"/>
              <a:gd name="T28" fmla="*/ 2657 w 46"/>
              <a:gd name="T29" fmla="*/ 34925 h 19"/>
              <a:gd name="T30" fmla="*/ 1518 w 46"/>
              <a:gd name="T31" fmla="*/ 22225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9" name="Freeform 519">
            <a:extLst>
              <a:ext uri="{FF2B5EF4-FFF2-40B4-BE49-F238E27FC236}">
                <a16:creationId xmlns:a16="http://schemas.microsoft.com/office/drawing/2014/main" id="{32100B73-C43D-40E4-D300-B2523CAC3171}"/>
              </a:ext>
            </a:extLst>
          </p:cNvPr>
          <p:cNvSpPr>
            <a:spLocks/>
          </p:cNvSpPr>
          <p:nvPr>
            <p:custDataLst>
              <p:tags r:id="rId356"/>
            </p:custDataLst>
          </p:nvPr>
        </p:nvSpPr>
        <p:spPr bwMode="auto">
          <a:xfrm>
            <a:off x="6085287" y="2123613"/>
            <a:ext cx="58429" cy="72063"/>
          </a:xfrm>
          <a:custGeom>
            <a:avLst/>
            <a:gdLst>
              <a:gd name="T0" fmla="*/ 15716 w 100"/>
              <a:gd name="T1" fmla="*/ 0 h 55"/>
              <a:gd name="T2" fmla="*/ 47625 w 100"/>
              <a:gd name="T3" fmla="*/ 12816 h 55"/>
              <a:gd name="T4" fmla="*/ 47625 w 100"/>
              <a:gd name="T5" fmla="*/ 58738 h 55"/>
              <a:gd name="T6" fmla="*/ 6191 w 100"/>
              <a:gd name="T7" fmla="*/ 58738 h 55"/>
              <a:gd name="T8" fmla="*/ 0 w 100"/>
              <a:gd name="T9" fmla="*/ 45922 h 55"/>
              <a:gd name="T10" fmla="*/ 476 w 100"/>
              <a:gd name="T11" fmla="*/ 40583 h 55"/>
              <a:gd name="T12" fmla="*/ 1905 w 100"/>
              <a:gd name="T13" fmla="*/ 34175 h 55"/>
              <a:gd name="T14" fmla="*/ 4763 w 100"/>
              <a:gd name="T15" fmla="*/ 26699 h 55"/>
              <a:gd name="T16" fmla="*/ 7620 w 100"/>
              <a:gd name="T17" fmla="*/ 19223 h 55"/>
              <a:gd name="T18" fmla="*/ 12859 w 100"/>
              <a:gd name="T19" fmla="*/ 5340 h 55"/>
              <a:gd name="T20" fmla="*/ 15716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20" name="Freeform 520">
            <a:extLst>
              <a:ext uri="{FF2B5EF4-FFF2-40B4-BE49-F238E27FC236}">
                <a16:creationId xmlns:a16="http://schemas.microsoft.com/office/drawing/2014/main" id="{FEF4FA34-7618-BB7C-4A3F-4B9EB75083AF}"/>
              </a:ext>
            </a:extLst>
          </p:cNvPr>
          <p:cNvSpPr>
            <a:spLocks/>
          </p:cNvSpPr>
          <p:nvPr>
            <p:custDataLst>
              <p:tags r:id="rId357"/>
            </p:custDataLst>
          </p:nvPr>
        </p:nvSpPr>
        <p:spPr bwMode="auto">
          <a:xfrm>
            <a:off x="6636471" y="1623069"/>
            <a:ext cx="52586" cy="72062"/>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21" name="Freeform 521">
            <a:extLst>
              <a:ext uri="{FF2B5EF4-FFF2-40B4-BE49-F238E27FC236}">
                <a16:creationId xmlns:a16="http://schemas.microsoft.com/office/drawing/2014/main" id="{FCD95A64-F758-B2B6-39CD-7F275484C9F3}"/>
              </a:ext>
            </a:extLst>
          </p:cNvPr>
          <p:cNvSpPr>
            <a:spLocks/>
          </p:cNvSpPr>
          <p:nvPr>
            <p:custDataLst>
              <p:tags r:id="rId358"/>
            </p:custDataLst>
          </p:nvPr>
        </p:nvSpPr>
        <p:spPr bwMode="auto">
          <a:xfrm>
            <a:off x="6679320" y="1393247"/>
            <a:ext cx="280461" cy="200607"/>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22" name="Freeform 522">
            <a:extLst>
              <a:ext uri="{FF2B5EF4-FFF2-40B4-BE49-F238E27FC236}">
                <a16:creationId xmlns:a16="http://schemas.microsoft.com/office/drawing/2014/main" id="{24AE88F0-DBF4-BD22-F7A7-BA4684A25E22}"/>
              </a:ext>
            </a:extLst>
          </p:cNvPr>
          <p:cNvSpPr>
            <a:spLocks/>
          </p:cNvSpPr>
          <p:nvPr>
            <p:custDataLst>
              <p:tags r:id="rId359"/>
            </p:custDataLst>
          </p:nvPr>
        </p:nvSpPr>
        <p:spPr bwMode="auto">
          <a:xfrm>
            <a:off x="6424177" y="1774985"/>
            <a:ext cx="38953" cy="68167"/>
          </a:xfrm>
          <a:custGeom>
            <a:avLst/>
            <a:gdLst>
              <a:gd name="T0" fmla="*/ 18487 w 79"/>
              <a:gd name="T1" fmla="*/ 0 h 38"/>
              <a:gd name="T2" fmla="*/ 21703 w 79"/>
              <a:gd name="T3" fmla="*/ 1462 h 38"/>
              <a:gd name="T4" fmla="*/ 24918 w 79"/>
              <a:gd name="T5" fmla="*/ 4386 h 38"/>
              <a:gd name="T6" fmla="*/ 27329 w 79"/>
              <a:gd name="T7" fmla="*/ 10235 h 38"/>
              <a:gd name="T8" fmla="*/ 28937 w 79"/>
              <a:gd name="T9" fmla="*/ 17546 h 38"/>
              <a:gd name="T10" fmla="*/ 30142 w 79"/>
              <a:gd name="T11" fmla="*/ 24857 h 38"/>
              <a:gd name="T12" fmla="*/ 30946 w 79"/>
              <a:gd name="T13" fmla="*/ 32167 h 38"/>
              <a:gd name="T14" fmla="*/ 31750 w 79"/>
              <a:gd name="T15" fmla="*/ 39478 h 38"/>
              <a:gd name="T16" fmla="*/ 31750 w 79"/>
              <a:gd name="T17" fmla="*/ 46789 h 38"/>
              <a:gd name="T18" fmla="*/ 30946 w 79"/>
              <a:gd name="T19" fmla="*/ 49713 h 38"/>
              <a:gd name="T20" fmla="*/ 30142 w 79"/>
              <a:gd name="T21" fmla="*/ 51176 h 38"/>
              <a:gd name="T22" fmla="*/ 28937 w 79"/>
              <a:gd name="T23" fmla="*/ 52638 h 38"/>
              <a:gd name="T24" fmla="*/ 27329 w 79"/>
              <a:gd name="T25" fmla="*/ 54100 h 38"/>
              <a:gd name="T26" fmla="*/ 22908 w 79"/>
              <a:gd name="T27" fmla="*/ 55562 h 38"/>
              <a:gd name="T28" fmla="*/ 18487 w 79"/>
              <a:gd name="T29" fmla="*/ 55562 h 38"/>
              <a:gd name="T30" fmla="*/ 15272 w 79"/>
              <a:gd name="T31" fmla="*/ 54100 h 38"/>
              <a:gd name="T32" fmla="*/ 12057 w 79"/>
              <a:gd name="T33" fmla="*/ 52638 h 38"/>
              <a:gd name="T34" fmla="*/ 8440 w 79"/>
              <a:gd name="T35" fmla="*/ 51176 h 38"/>
              <a:gd name="T36" fmla="*/ 6028 w 79"/>
              <a:gd name="T37" fmla="*/ 46789 h 38"/>
              <a:gd name="T38" fmla="*/ 3215 w 79"/>
              <a:gd name="T39" fmla="*/ 42403 h 38"/>
              <a:gd name="T40" fmla="*/ 1608 w 79"/>
              <a:gd name="T41" fmla="*/ 36554 h 38"/>
              <a:gd name="T42" fmla="*/ 804 w 79"/>
              <a:gd name="T43" fmla="*/ 32167 h 38"/>
              <a:gd name="T44" fmla="*/ 402 w 79"/>
              <a:gd name="T45" fmla="*/ 29243 h 38"/>
              <a:gd name="T46" fmla="*/ 0 w 79"/>
              <a:gd name="T47" fmla="*/ 24857 h 38"/>
              <a:gd name="T48" fmla="*/ 0 w 79"/>
              <a:gd name="T49" fmla="*/ 19008 h 38"/>
              <a:gd name="T50" fmla="*/ 402 w 79"/>
              <a:gd name="T51" fmla="*/ 16084 h 38"/>
              <a:gd name="T52" fmla="*/ 1608 w 79"/>
              <a:gd name="T53" fmla="*/ 13159 h 38"/>
              <a:gd name="T54" fmla="*/ 4019 w 79"/>
              <a:gd name="T55" fmla="*/ 8773 h 38"/>
              <a:gd name="T56" fmla="*/ 6832 w 79"/>
              <a:gd name="T57" fmla="*/ 5849 h 38"/>
              <a:gd name="T58" fmla="*/ 12861 w 79"/>
              <a:gd name="T59" fmla="*/ 1462 h 38"/>
              <a:gd name="T60" fmla="*/ 1848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23" name="Freeform 523">
            <a:extLst>
              <a:ext uri="{FF2B5EF4-FFF2-40B4-BE49-F238E27FC236}">
                <a16:creationId xmlns:a16="http://schemas.microsoft.com/office/drawing/2014/main" id="{7D89085F-7596-B517-D3D9-9B1C0C0DAC64}"/>
              </a:ext>
            </a:extLst>
          </p:cNvPr>
          <p:cNvSpPr>
            <a:spLocks/>
          </p:cNvSpPr>
          <p:nvPr>
            <p:custDataLst>
              <p:tags r:id="rId360"/>
            </p:custDataLst>
          </p:nvPr>
        </p:nvSpPr>
        <p:spPr bwMode="auto">
          <a:xfrm>
            <a:off x="9252158" y="2139194"/>
            <a:ext cx="241508" cy="329153"/>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524" name="Group 524">
            <a:extLst>
              <a:ext uri="{FF2B5EF4-FFF2-40B4-BE49-F238E27FC236}">
                <a16:creationId xmlns:a16="http://schemas.microsoft.com/office/drawing/2014/main" id="{57A1CB1E-3296-A761-F1B5-9100D430A7FF}"/>
              </a:ext>
            </a:extLst>
          </p:cNvPr>
          <p:cNvGrpSpPr>
            <a:grpSpLocks/>
          </p:cNvGrpSpPr>
          <p:nvPr>
            <p:custDataLst>
              <p:tags r:id="rId361"/>
            </p:custDataLst>
          </p:nvPr>
        </p:nvGrpSpPr>
        <p:grpSpPr bwMode="auto">
          <a:xfrm>
            <a:off x="7768053" y="2084660"/>
            <a:ext cx="823855" cy="471330"/>
            <a:chOff x="4115" y="1551"/>
            <a:chExt cx="504" cy="244"/>
          </a:xfrm>
        </p:grpSpPr>
        <p:sp>
          <p:nvSpPr>
            <p:cNvPr id="525" name="Freeform 525">
              <a:extLst>
                <a:ext uri="{FF2B5EF4-FFF2-40B4-BE49-F238E27FC236}">
                  <a16:creationId xmlns:a16="http://schemas.microsoft.com/office/drawing/2014/main" id="{06871469-B1A0-233C-2D4E-D7FE4E4FE89C}"/>
                </a:ext>
              </a:extLst>
            </p:cNvPr>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GB"/>
            </a:p>
          </p:txBody>
        </p:sp>
        <p:sp>
          <p:nvSpPr>
            <p:cNvPr id="526" name="Freeform 526">
              <a:extLst>
                <a:ext uri="{FF2B5EF4-FFF2-40B4-BE49-F238E27FC236}">
                  <a16:creationId xmlns:a16="http://schemas.microsoft.com/office/drawing/2014/main" id="{592576F4-4069-7B48-BD36-6BAA943F38B7}"/>
                </a:ext>
              </a:extLst>
            </p:cNvPr>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GB"/>
            </a:p>
          </p:txBody>
        </p:sp>
      </p:grpSp>
      <p:sp>
        <p:nvSpPr>
          <p:cNvPr id="527" name="Freeform 527">
            <a:extLst>
              <a:ext uri="{FF2B5EF4-FFF2-40B4-BE49-F238E27FC236}">
                <a16:creationId xmlns:a16="http://schemas.microsoft.com/office/drawing/2014/main" id="{CF139572-CA43-83C0-CA63-5DD9CB9181BC}"/>
              </a:ext>
            </a:extLst>
          </p:cNvPr>
          <p:cNvSpPr>
            <a:spLocks/>
          </p:cNvSpPr>
          <p:nvPr>
            <p:custDataLst>
              <p:tags r:id="rId362"/>
            </p:custDataLst>
          </p:nvPr>
        </p:nvSpPr>
        <p:spPr bwMode="auto">
          <a:xfrm>
            <a:off x="6611151" y="3003949"/>
            <a:ext cx="650513" cy="627142"/>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28" name="Freeform 528">
            <a:extLst>
              <a:ext uri="{FF2B5EF4-FFF2-40B4-BE49-F238E27FC236}">
                <a16:creationId xmlns:a16="http://schemas.microsoft.com/office/drawing/2014/main" id="{9A16B36C-9318-6ED2-3E8A-8438D09B265E}"/>
              </a:ext>
            </a:extLst>
          </p:cNvPr>
          <p:cNvSpPr>
            <a:spLocks/>
          </p:cNvSpPr>
          <p:nvPr>
            <p:custDataLst>
              <p:tags r:id="rId363"/>
            </p:custDataLst>
          </p:nvPr>
        </p:nvSpPr>
        <p:spPr bwMode="auto">
          <a:xfrm>
            <a:off x="5966481" y="2444975"/>
            <a:ext cx="70115" cy="70115"/>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29" name="Freeform 529">
            <a:extLst>
              <a:ext uri="{FF2B5EF4-FFF2-40B4-BE49-F238E27FC236}">
                <a16:creationId xmlns:a16="http://schemas.microsoft.com/office/drawing/2014/main" id="{C2F6B063-35B1-FF35-14AE-73541771FE0C}"/>
              </a:ext>
            </a:extLst>
          </p:cNvPr>
          <p:cNvSpPr>
            <a:spLocks/>
          </p:cNvSpPr>
          <p:nvPr>
            <p:custDataLst>
              <p:tags r:id="rId364"/>
            </p:custDataLst>
          </p:nvPr>
        </p:nvSpPr>
        <p:spPr bwMode="auto">
          <a:xfrm>
            <a:off x="5647068" y="2705960"/>
            <a:ext cx="19476" cy="70115"/>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30" name="Freeform 530">
            <a:extLst>
              <a:ext uri="{FF2B5EF4-FFF2-40B4-BE49-F238E27FC236}">
                <a16:creationId xmlns:a16="http://schemas.microsoft.com/office/drawing/2014/main" id="{E0480770-FD8C-337C-43D0-B9FF0FFE2D1F}"/>
              </a:ext>
            </a:extLst>
          </p:cNvPr>
          <p:cNvSpPr>
            <a:spLocks/>
          </p:cNvSpPr>
          <p:nvPr>
            <p:custDataLst>
              <p:tags r:id="rId365"/>
            </p:custDataLst>
          </p:nvPr>
        </p:nvSpPr>
        <p:spPr bwMode="auto">
          <a:xfrm>
            <a:off x="5146522" y="3130546"/>
            <a:ext cx="35058" cy="70115"/>
          </a:xfrm>
          <a:custGeom>
            <a:avLst/>
            <a:gdLst>
              <a:gd name="T0" fmla="*/ 28575 w 60"/>
              <a:gd name="T1" fmla="*/ 0 h 74"/>
              <a:gd name="T2" fmla="*/ 26670 w 60"/>
              <a:gd name="T3" fmla="*/ 3089 h 74"/>
              <a:gd name="T4" fmla="*/ 24289 w 60"/>
              <a:gd name="T5" fmla="*/ 7723 h 74"/>
              <a:gd name="T6" fmla="*/ 22860 w 60"/>
              <a:gd name="T7" fmla="*/ 11584 h 74"/>
              <a:gd name="T8" fmla="*/ 21908 w 60"/>
              <a:gd name="T9" fmla="*/ 16218 h 74"/>
              <a:gd name="T10" fmla="*/ 19526 w 60"/>
              <a:gd name="T11" fmla="*/ 23941 h 74"/>
              <a:gd name="T12" fmla="*/ 17621 w 60"/>
              <a:gd name="T13" fmla="*/ 32436 h 74"/>
              <a:gd name="T14" fmla="*/ 16669 w 60"/>
              <a:gd name="T15" fmla="*/ 36298 h 74"/>
              <a:gd name="T16" fmla="*/ 15240 w 60"/>
              <a:gd name="T17" fmla="*/ 39387 h 74"/>
              <a:gd name="T18" fmla="*/ 13811 w 60"/>
              <a:gd name="T19" fmla="*/ 43249 h 74"/>
              <a:gd name="T20" fmla="*/ 11906 w 60"/>
              <a:gd name="T21" fmla="*/ 46338 h 74"/>
              <a:gd name="T22" fmla="*/ 9525 w 60"/>
              <a:gd name="T23" fmla="*/ 50199 h 74"/>
              <a:gd name="T24" fmla="*/ 7144 w 60"/>
              <a:gd name="T25" fmla="*/ 53289 h 74"/>
              <a:gd name="T26" fmla="*/ 3810 w 60"/>
              <a:gd name="T27" fmla="*/ 55605 h 74"/>
              <a:gd name="T28" fmla="*/ 0 w 60"/>
              <a:gd name="T29" fmla="*/ 57150 h 74"/>
              <a:gd name="T30" fmla="*/ 2381 w 60"/>
              <a:gd name="T31" fmla="*/ 46338 h 74"/>
              <a:gd name="T32" fmla="*/ 5715 w 60"/>
              <a:gd name="T33" fmla="*/ 36298 h 74"/>
              <a:gd name="T34" fmla="*/ 9049 w 60"/>
              <a:gd name="T35" fmla="*/ 26258 h 74"/>
              <a:gd name="T36" fmla="*/ 12859 w 60"/>
              <a:gd name="T37" fmla="*/ 17763 h 74"/>
              <a:gd name="T38" fmla="*/ 17145 w 60"/>
              <a:gd name="T39" fmla="*/ 10812 h 74"/>
              <a:gd name="T40" fmla="*/ 20479 w 60"/>
              <a:gd name="T41" fmla="*/ 4634 h 74"/>
              <a:gd name="T42" fmla="*/ 22860 w 60"/>
              <a:gd name="T43" fmla="*/ 2317 h 74"/>
              <a:gd name="T44" fmla="*/ 24765 w 60"/>
              <a:gd name="T45" fmla="*/ 772 h 74"/>
              <a:gd name="T46" fmla="*/ 26670 w 60"/>
              <a:gd name="T47" fmla="*/ 0 h 74"/>
              <a:gd name="T48" fmla="*/ 28575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31" name="Freeform 531">
            <a:extLst>
              <a:ext uri="{FF2B5EF4-FFF2-40B4-BE49-F238E27FC236}">
                <a16:creationId xmlns:a16="http://schemas.microsoft.com/office/drawing/2014/main" id="{457E2162-5C7E-62D3-5297-F7DC716A42D3}"/>
              </a:ext>
            </a:extLst>
          </p:cNvPr>
          <p:cNvSpPr>
            <a:spLocks/>
          </p:cNvSpPr>
          <p:nvPr>
            <p:custDataLst>
              <p:tags r:id="rId366"/>
            </p:custDataLst>
          </p:nvPr>
        </p:nvSpPr>
        <p:spPr bwMode="auto">
          <a:xfrm>
            <a:off x="5074460" y="3150023"/>
            <a:ext cx="29214" cy="74011"/>
          </a:xfrm>
          <a:custGeom>
            <a:avLst/>
            <a:gdLst>
              <a:gd name="T0" fmla="*/ 6586 w 47"/>
              <a:gd name="T1" fmla="*/ 10724 h 45"/>
              <a:gd name="T2" fmla="*/ 11146 w 47"/>
              <a:gd name="T3" fmla="*/ 10724 h 45"/>
              <a:gd name="T4" fmla="*/ 14186 w 47"/>
              <a:gd name="T5" fmla="*/ 8043 h 45"/>
              <a:gd name="T6" fmla="*/ 16212 w 47"/>
              <a:gd name="T7" fmla="*/ 6703 h 45"/>
              <a:gd name="T8" fmla="*/ 17732 w 47"/>
              <a:gd name="T9" fmla="*/ 4022 h 45"/>
              <a:gd name="T10" fmla="*/ 18746 w 47"/>
              <a:gd name="T11" fmla="*/ 1341 h 45"/>
              <a:gd name="T12" fmla="*/ 19759 w 47"/>
              <a:gd name="T13" fmla="*/ 0 h 45"/>
              <a:gd name="T14" fmla="*/ 21785 w 47"/>
              <a:gd name="T15" fmla="*/ 1341 h 45"/>
              <a:gd name="T16" fmla="*/ 23812 w 47"/>
              <a:gd name="T17" fmla="*/ 2681 h 45"/>
              <a:gd name="T18" fmla="*/ 23305 w 47"/>
              <a:gd name="T19" fmla="*/ 9384 h 45"/>
              <a:gd name="T20" fmla="*/ 23305 w 47"/>
              <a:gd name="T21" fmla="*/ 14746 h 45"/>
              <a:gd name="T22" fmla="*/ 22292 w 47"/>
              <a:gd name="T23" fmla="*/ 20108 h 45"/>
              <a:gd name="T24" fmla="*/ 21785 w 47"/>
              <a:gd name="T25" fmla="*/ 25471 h 45"/>
              <a:gd name="T26" fmla="*/ 18746 w 47"/>
              <a:gd name="T27" fmla="*/ 34854 h 45"/>
              <a:gd name="T28" fmla="*/ 15199 w 47"/>
              <a:gd name="T29" fmla="*/ 42898 h 45"/>
              <a:gd name="T30" fmla="*/ 12159 w 47"/>
              <a:gd name="T31" fmla="*/ 50941 h 45"/>
              <a:gd name="T32" fmla="*/ 8106 w 47"/>
              <a:gd name="T33" fmla="*/ 56303 h 45"/>
              <a:gd name="T34" fmla="*/ 3546 w 47"/>
              <a:gd name="T35" fmla="*/ 60325 h 45"/>
              <a:gd name="T36" fmla="*/ 0 w 47"/>
              <a:gd name="T37" fmla="*/ 60325 h 45"/>
              <a:gd name="T38" fmla="*/ 1013 w 47"/>
              <a:gd name="T39" fmla="*/ 50941 h 45"/>
              <a:gd name="T40" fmla="*/ 3040 w 47"/>
              <a:gd name="T41" fmla="*/ 34854 h 45"/>
              <a:gd name="T42" fmla="*/ 5573 w 47"/>
              <a:gd name="T43" fmla="*/ 20108 h 45"/>
              <a:gd name="T44" fmla="*/ 6586 w 47"/>
              <a:gd name="T45" fmla="*/ 1072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32" name="Freeform 532">
            <a:extLst>
              <a:ext uri="{FF2B5EF4-FFF2-40B4-BE49-F238E27FC236}">
                <a16:creationId xmlns:a16="http://schemas.microsoft.com/office/drawing/2014/main" id="{61FA0394-306E-1C73-225F-7B510592E4A1}"/>
              </a:ext>
            </a:extLst>
          </p:cNvPr>
          <p:cNvSpPr>
            <a:spLocks/>
          </p:cNvSpPr>
          <p:nvPr>
            <p:custDataLst>
              <p:tags r:id="rId367"/>
            </p:custDataLst>
          </p:nvPr>
        </p:nvSpPr>
        <p:spPr bwMode="auto">
          <a:xfrm>
            <a:off x="5043298" y="3142232"/>
            <a:ext cx="7791" cy="70115"/>
          </a:xfrm>
          <a:custGeom>
            <a:avLst/>
            <a:gdLst>
              <a:gd name="T0" fmla="*/ 1465 w 26"/>
              <a:gd name="T1" fmla="*/ 57150 h 36"/>
              <a:gd name="T2" fmla="*/ 1221 w 26"/>
              <a:gd name="T3" fmla="*/ 47625 h 36"/>
              <a:gd name="T4" fmla="*/ 733 w 26"/>
              <a:gd name="T5" fmla="*/ 31750 h 36"/>
              <a:gd name="T6" fmla="*/ 244 w 26"/>
              <a:gd name="T7" fmla="*/ 15875 h 36"/>
              <a:gd name="T8" fmla="*/ 0 w 26"/>
              <a:gd name="T9" fmla="*/ 0 h 36"/>
              <a:gd name="T10" fmla="*/ 6350 w 26"/>
              <a:gd name="T11" fmla="*/ 0 h 36"/>
              <a:gd name="T12" fmla="*/ 6106 w 26"/>
              <a:gd name="T13" fmla="*/ 19050 h 36"/>
              <a:gd name="T14" fmla="*/ 5862 w 26"/>
              <a:gd name="T15" fmla="*/ 36513 h 36"/>
              <a:gd name="T16" fmla="*/ 5617 w 26"/>
              <a:gd name="T17" fmla="*/ 42863 h 36"/>
              <a:gd name="T18" fmla="*/ 5617 w 26"/>
              <a:gd name="T19" fmla="*/ 49213 h 36"/>
              <a:gd name="T20" fmla="*/ 5862 w 26"/>
              <a:gd name="T21" fmla="*/ 53975 h 36"/>
              <a:gd name="T22" fmla="*/ 6350 w 26"/>
              <a:gd name="T23" fmla="*/ 57150 h 36"/>
              <a:gd name="T24" fmla="*/ 1465 w 26"/>
              <a:gd name="T25" fmla="*/ 5715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33" name="Freeform 533">
            <a:extLst>
              <a:ext uri="{FF2B5EF4-FFF2-40B4-BE49-F238E27FC236}">
                <a16:creationId xmlns:a16="http://schemas.microsoft.com/office/drawing/2014/main" id="{3A1EB680-3F37-DED8-1E5B-1FE91E8FA19C}"/>
              </a:ext>
            </a:extLst>
          </p:cNvPr>
          <p:cNvSpPr>
            <a:spLocks/>
          </p:cNvSpPr>
          <p:nvPr>
            <p:custDataLst>
              <p:tags r:id="rId368"/>
            </p:custDataLst>
          </p:nvPr>
        </p:nvSpPr>
        <p:spPr bwMode="auto">
          <a:xfrm>
            <a:off x="6603361" y="2809184"/>
            <a:ext cx="214241" cy="194765"/>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GB"/>
          </a:p>
        </p:txBody>
      </p:sp>
      <p:sp>
        <p:nvSpPr>
          <p:cNvPr id="534" name="Freeform 534">
            <a:extLst>
              <a:ext uri="{FF2B5EF4-FFF2-40B4-BE49-F238E27FC236}">
                <a16:creationId xmlns:a16="http://schemas.microsoft.com/office/drawing/2014/main" id="{AEFAFE2F-B9E5-6537-2A5C-E5BEB18B4A31}"/>
              </a:ext>
            </a:extLst>
          </p:cNvPr>
          <p:cNvSpPr>
            <a:spLocks/>
          </p:cNvSpPr>
          <p:nvPr>
            <p:custDataLst>
              <p:tags r:id="rId369"/>
            </p:custDataLst>
          </p:nvPr>
        </p:nvSpPr>
        <p:spPr bwMode="auto">
          <a:xfrm>
            <a:off x="9172305" y="3276619"/>
            <a:ext cx="52586" cy="97382"/>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endParaRPr lang="en-GB"/>
          </a:p>
        </p:txBody>
      </p:sp>
      <p:grpSp>
        <p:nvGrpSpPr>
          <p:cNvPr id="535" name="Group 535">
            <a:extLst>
              <a:ext uri="{FF2B5EF4-FFF2-40B4-BE49-F238E27FC236}">
                <a16:creationId xmlns:a16="http://schemas.microsoft.com/office/drawing/2014/main" id="{D1E2FEF8-CBFC-BBF1-EA67-0387D9687EAC}"/>
              </a:ext>
            </a:extLst>
          </p:cNvPr>
          <p:cNvGrpSpPr>
            <a:grpSpLocks/>
          </p:cNvGrpSpPr>
          <p:nvPr>
            <p:custDataLst>
              <p:tags r:id="rId370"/>
            </p:custDataLst>
          </p:nvPr>
        </p:nvGrpSpPr>
        <p:grpSpPr bwMode="auto">
          <a:xfrm>
            <a:off x="6285895" y="2624159"/>
            <a:ext cx="592084" cy="247350"/>
            <a:chOff x="3289" y="1830"/>
            <a:chExt cx="363" cy="128"/>
          </a:xfrm>
        </p:grpSpPr>
        <p:sp>
          <p:nvSpPr>
            <p:cNvPr id="536" name="Freeform 536">
              <a:extLst>
                <a:ext uri="{FF2B5EF4-FFF2-40B4-BE49-F238E27FC236}">
                  <a16:creationId xmlns:a16="http://schemas.microsoft.com/office/drawing/2014/main" id="{196BC237-E47A-3B80-B274-F07A0AB11A60}"/>
                </a:ext>
              </a:extLst>
            </p:cNvPr>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37" name="Freeform 537">
              <a:extLst>
                <a:ext uri="{FF2B5EF4-FFF2-40B4-BE49-F238E27FC236}">
                  <a16:creationId xmlns:a16="http://schemas.microsoft.com/office/drawing/2014/main" id="{31DCC95D-25E5-A3F6-179B-D08700E2F887}"/>
                </a:ext>
              </a:extLst>
            </p:cNvPr>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38" name="Freeform 538">
              <a:extLst>
                <a:ext uri="{FF2B5EF4-FFF2-40B4-BE49-F238E27FC236}">
                  <a16:creationId xmlns:a16="http://schemas.microsoft.com/office/drawing/2014/main" id="{6D4F2D54-DCD9-49A8-C016-B1905640B7E6}"/>
                </a:ext>
              </a:extLst>
            </p:cNvPr>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39" name="Freeform 539">
              <a:extLst>
                <a:ext uri="{FF2B5EF4-FFF2-40B4-BE49-F238E27FC236}">
                  <a16:creationId xmlns:a16="http://schemas.microsoft.com/office/drawing/2014/main" id="{3922E303-BED8-A3A5-5924-5F82241CE348}"/>
                </a:ext>
              </a:extLst>
            </p:cNvPr>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40" name="Freeform 540">
              <a:extLst>
                <a:ext uri="{FF2B5EF4-FFF2-40B4-BE49-F238E27FC236}">
                  <a16:creationId xmlns:a16="http://schemas.microsoft.com/office/drawing/2014/main" id="{5E5FB608-C44F-15BA-8B21-1D64563C0455}"/>
                </a:ext>
              </a:extLst>
            </p:cNvPr>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541" name="Freeform 541">
            <a:extLst>
              <a:ext uri="{FF2B5EF4-FFF2-40B4-BE49-F238E27FC236}">
                <a16:creationId xmlns:a16="http://schemas.microsoft.com/office/drawing/2014/main" id="{DFB87072-9E0B-77AC-069D-7C3BE9229D47}"/>
              </a:ext>
            </a:extLst>
          </p:cNvPr>
          <p:cNvSpPr>
            <a:spLocks/>
          </p:cNvSpPr>
          <p:nvPr>
            <p:custDataLst>
              <p:tags r:id="rId371"/>
            </p:custDataLst>
          </p:nvPr>
        </p:nvSpPr>
        <p:spPr bwMode="auto">
          <a:xfrm>
            <a:off x="3818228" y="4038149"/>
            <a:ext cx="122702" cy="149968"/>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42" name="Freeform 542">
            <a:extLst>
              <a:ext uri="{FF2B5EF4-FFF2-40B4-BE49-F238E27FC236}">
                <a16:creationId xmlns:a16="http://schemas.microsoft.com/office/drawing/2014/main" id="{15CF43EF-DDEB-7D06-EEF1-682A134E611D}"/>
              </a:ext>
            </a:extLst>
          </p:cNvPr>
          <p:cNvSpPr>
            <a:spLocks/>
          </p:cNvSpPr>
          <p:nvPr>
            <p:custDataLst>
              <p:tags r:id="rId372"/>
            </p:custDataLst>
          </p:nvPr>
        </p:nvSpPr>
        <p:spPr bwMode="auto">
          <a:xfrm>
            <a:off x="8658127" y="3346735"/>
            <a:ext cx="255141" cy="562870"/>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endParaRPr lang="en-GB"/>
          </a:p>
        </p:txBody>
      </p:sp>
      <p:sp>
        <p:nvSpPr>
          <p:cNvPr id="543" name="Freeform 543">
            <a:extLst>
              <a:ext uri="{FF2B5EF4-FFF2-40B4-BE49-F238E27FC236}">
                <a16:creationId xmlns:a16="http://schemas.microsoft.com/office/drawing/2014/main" id="{FA902569-584A-EA39-7D6C-A3BD9748F22F}"/>
              </a:ext>
            </a:extLst>
          </p:cNvPr>
          <p:cNvSpPr>
            <a:spLocks/>
          </p:cNvSpPr>
          <p:nvPr>
            <p:custDataLst>
              <p:tags r:id="rId373"/>
            </p:custDataLst>
          </p:nvPr>
        </p:nvSpPr>
        <p:spPr bwMode="auto">
          <a:xfrm>
            <a:off x="8765247" y="4188117"/>
            <a:ext cx="31162" cy="70115"/>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GB"/>
          </a:p>
        </p:txBody>
      </p:sp>
      <p:sp>
        <p:nvSpPr>
          <p:cNvPr id="544" name="Freeform 544">
            <a:extLst>
              <a:ext uri="{FF2B5EF4-FFF2-40B4-BE49-F238E27FC236}">
                <a16:creationId xmlns:a16="http://schemas.microsoft.com/office/drawing/2014/main" id="{DEBF0ED6-0383-76AD-414B-734C7C0AC213}"/>
              </a:ext>
            </a:extLst>
          </p:cNvPr>
          <p:cNvSpPr>
            <a:spLocks/>
          </p:cNvSpPr>
          <p:nvPr>
            <p:custDataLst>
              <p:tags r:id="rId374"/>
            </p:custDataLst>
          </p:nvPr>
        </p:nvSpPr>
        <p:spPr bwMode="auto">
          <a:xfrm>
            <a:off x="7160387" y="3278568"/>
            <a:ext cx="214241" cy="333047"/>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45" name="Freeform 545">
            <a:extLst>
              <a:ext uri="{FF2B5EF4-FFF2-40B4-BE49-F238E27FC236}">
                <a16:creationId xmlns:a16="http://schemas.microsoft.com/office/drawing/2014/main" id="{DEFA33F2-00A9-0B9B-C579-427DA8764072}"/>
              </a:ext>
            </a:extLst>
          </p:cNvPr>
          <p:cNvSpPr>
            <a:spLocks/>
          </p:cNvSpPr>
          <p:nvPr>
            <p:custDataLst>
              <p:tags r:id="rId375"/>
            </p:custDataLst>
          </p:nvPr>
        </p:nvSpPr>
        <p:spPr bwMode="auto">
          <a:xfrm>
            <a:off x="5598376" y="3344787"/>
            <a:ext cx="461593" cy="473277"/>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GB"/>
          </a:p>
        </p:txBody>
      </p:sp>
      <p:sp>
        <p:nvSpPr>
          <p:cNvPr id="546" name="Freeform 546">
            <a:extLst>
              <a:ext uri="{FF2B5EF4-FFF2-40B4-BE49-F238E27FC236}">
                <a16:creationId xmlns:a16="http://schemas.microsoft.com/office/drawing/2014/main" id="{49C2601A-8955-7635-0DAC-6C8C735C6D9A}"/>
              </a:ext>
            </a:extLst>
          </p:cNvPr>
          <p:cNvSpPr>
            <a:spLocks/>
          </p:cNvSpPr>
          <p:nvPr>
            <p:custDataLst>
              <p:tags r:id="rId376"/>
            </p:custDataLst>
          </p:nvPr>
        </p:nvSpPr>
        <p:spPr bwMode="auto">
          <a:xfrm>
            <a:off x="5193266" y="2875404"/>
            <a:ext cx="368106" cy="319414"/>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47" name="Freeform 547">
            <a:extLst>
              <a:ext uri="{FF2B5EF4-FFF2-40B4-BE49-F238E27FC236}">
                <a16:creationId xmlns:a16="http://schemas.microsoft.com/office/drawing/2014/main" id="{FDD83A90-80D1-A783-FC9A-40C0AB38DE81}"/>
              </a:ext>
            </a:extLst>
          </p:cNvPr>
          <p:cNvSpPr>
            <a:spLocks/>
          </p:cNvSpPr>
          <p:nvPr>
            <p:custDataLst>
              <p:tags r:id="rId377"/>
            </p:custDataLst>
          </p:nvPr>
        </p:nvSpPr>
        <p:spPr bwMode="auto">
          <a:xfrm>
            <a:off x="6052178" y="1562691"/>
            <a:ext cx="290199" cy="112963"/>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48" name="Freeform 548">
            <a:extLst>
              <a:ext uri="{FF2B5EF4-FFF2-40B4-BE49-F238E27FC236}">
                <a16:creationId xmlns:a16="http://schemas.microsoft.com/office/drawing/2014/main" id="{A6FD978D-3CB1-F51E-C5AC-30260CB875C3}"/>
              </a:ext>
            </a:extLst>
          </p:cNvPr>
          <p:cNvSpPr>
            <a:spLocks/>
          </p:cNvSpPr>
          <p:nvPr>
            <p:custDataLst>
              <p:tags r:id="rId378"/>
            </p:custDataLst>
          </p:nvPr>
        </p:nvSpPr>
        <p:spPr bwMode="auto">
          <a:xfrm>
            <a:off x="6679320" y="1543215"/>
            <a:ext cx="132440" cy="74011"/>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49" name="Freeform 549">
            <a:extLst>
              <a:ext uri="{FF2B5EF4-FFF2-40B4-BE49-F238E27FC236}">
                <a16:creationId xmlns:a16="http://schemas.microsoft.com/office/drawing/2014/main" id="{638CDECA-CD2D-1F0B-1BA8-D64515D7983F}"/>
              </a:ext>
            </a:extLst>
          </p:cNvPr>
          <p:cNvSpPr>
            <a:spLocks/>
          </p:cNvSpPr>
          <p:nvPr>
            <p:custDataLst>
              <p:tags r:id="rId379"/>
            </p:custDataLst>
          </p:nvPr>
        </p:nvSpPr>
        <p:spPr bwMode="auto">
          <a:xfrm>
            <a:off x="6854608" y="1521791"/>
            <a:ext cx="77906" cy="70115"/>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50" name="Freeform 550">
            <a:extLst>
              <a:ext uri="{FF2B5EF4-FFF2-40B4-BE49-F238E27FC236}">
                <a16:creationId xmlns:a16="http://schemas.microsoft.com/office/drawing/2014/main" id="{8B7D2E2A-659D-0C4E-EC35-FA5B1B68CF9E}"/>
              </a:ext>
            </a:extLst>
          </p:cNvPr>
          <p:cNvSpPr>
            <a:spLocks/>
          </p:cNvSpPr>
          <p:nvPr>
            <p:custDataLst>
              <p:tags r:id="rId380"/>
            </p:custDataLst>
          </p:nvPr>
        </p:nvSpPr>
        <p:spPr bwMode="auto">
          <a:xfrm>
            <a:off x="6899403" y="1531529"/>
            <a:ext cx="159707" cy="70115"/>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58" name="Rectangle: Rounded Corners 557">
            <a:extLst>
              <a:ext uri="{FF2B5EF4-FFF2-40B4-BE49-F238E27FC236}">
                <a16:creationId xmlns:a16="http://schemas.microsoft.com/office/drawing/2014/main" id="{28781817-2B5B-BAB0-3803-766C560A63CA}"/>
              </a:ext>
            </a:extLst>
          </p:cNvPr>
          <p:cNvSpPr/>
          <p:nvPr/>
        </p:nvSpPr>
        <p:spPr>
          <a:xfrm>
            <a:off x="558556" y="2088976"/>
            <a:ext cx="1323713" cy="326784"/>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223E58"/>
                </a:solidFill>
                <a:latin typeface="Calibri" panose="020F0502020204030204"/>
              </a:rPr>
              <a:t>_ _ _ _ _ _</a:t>
            </a:r>
          </a:p>
        </p:txBody>
      </p:sp>
      <p:sp>
        <p:nvSpPr>
          <p:cNvPr id="559" name="Rectangle: Rounded Corners 558">
            <a:extLst>
              <a:ext uri="{FF2B5EF4-FFF2-40B4-BE49-F238E27FC236}">
                <a16:creationId xmlns:a16="http://schemas.microsoft.com/office/drawing/2014/main" id="{F9910122-93B4-17B3-1F9D-A1AA6AF65A14}"/>
              </a:ext>
            </a:extLst>
          </p:cNvPr>
          <p:cNvSpPr/>
          <p:nvPr/>
        </p:nvSpPr>
        <p:spPr>
          <a:xfrm>
            <a:off x="557582" y="2513142"/>
            <a:ext cx="1323713" cy="1031568"/>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223E58"/>
                </a:solidFill>
                <a:latin typeface="Calibri" panose="020F0502020204030204"/>
              </a:rPr>
              <a:t>_ _ _ _ _ _</a:t>
            </a:r>
          </a:p>
          <a:p>
            <a:pPr algn="ctr"/>
            <a:r>
              <a:rPr lang="en-GB" sz="1600" dirty="0">
                <a:solidFill>
                  <a:srgbClr val="223E58"/>
                </a:solidFill>
                <a:latin typeface="Calibri" panose="020F0502020204030204"/>
              </a:rPr>
              <a:t>_ _ _ _ _ _</a:t>
            </a:r>
          </a:p>
          <a:p>
            <a:pPr algn="ctr"/>
            <a:r>
              <a:rPr lang="en-GB" sz="1600" dirty="0">
                <a:solidFill>
                  <a:srgbClr val="223E58"/>
                </a:solidFill>
                <a:latin typeface="Calibri" panose="020F0502020204030204"/>
              </a:rPr>
              <a:t>_ _</a:t>
            </a:r>
          </a:p>
          <a:p>
            <a:pPr algn="ctr"/>
            <a:r>
              <a:rPr lang="en-GB" sz="1600" dirty="0">
                <a:solidFill>
                  <a:srgbClr val="223E58"/>
                </a:solidFill>
                <a:latin typeface="Calibri" panose="020F0502020204030204"/>
              </a:rPr>
              <a:t>_ _ _ _ _ _ _</a:t>
            </a:r>
          </a:p>
        </p:txBody>
      </p:sp>
      <p:sp>
        <p:nvSpPr>
          <p:cNvPr id="560" name="Rectangle: Rounded Corners 559">
            <a:extLst>
              <a:ext uri="{FF2B5EF4-FFF2-40B4-BE49-F238E27FC236}">
                <a16:creationId xmlns:a16="http://schemas.microsoft.com/office/drawing/2014/main" id="{D3576D59-5D5C-23FA-2FAE-E6DD4D5E4FA5}"/>
              </a:ext>
            </a:extLst>
          </p:cNvPr>
          <p:cNvSpPr/>
          <p:nvPr/>
        </p:nvSpPr>
        <p:spPr>
          <a:xfrm>
            <a:off x="3903475" y="3309892"/>
            <a:ext cx="1323713" cy="30154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223E58"/>
                </a:solidFill>
                <a:latin typeface="Calibri" panose="020F0502020204030204"/>
              </a:rPr>
              <a:t>_ _ _ _ _ _</a:t>
            </a:r>
          </a:p>
        </p:txBody>
      </p:sp>
      <p:sp>
        <p:nvSpPr>
          <p:cNvPr id="561" name="Rectangle: Rounded Corners 560">
            <a:extLst>
              <a:ext uri="{FF2B5EF4-FFF2-40B4-BE49-F238E27FC236}">
                <a16:creationId xmlns:a16="http://schemas.microsoft.com/office/drawing/2014/main" id="{677F0155-3995-5ADC-CA7C-34766510F8CC}"/>
              </a:ext>
            </a:extLst>
          </p:cNvPr>
          <p:cNvSpPr/>
          <p:nvPr/>
        </p:nvSpPr>
        <p:spPr>
          <a:xfrm>
            <a:off x="3913608" y="1895691"/>
            <a:ext cx="1313580" cy="526664"/>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223E58"/>
                </a:solidFill>
                <a:latin typeface="Calibri" panose="020F0502020204030204"/>
              </a:rPr>
              <a:t>_ _ _ _ _ _</a:t>
            </a:r>
          </a:p>
          <a:p>
            <a:pPr algn="ctr"/>
            <a:r>
              <a:rPr lang="en-GB" sz="1600" dirty="0">
                <a:solidFill>
                  <a:srgbClr val="223E58"/>
                </a:solidFill>
                <a:latin typeface="Calibri" panose="020F0502020204030204"/>
              </a:rPr>
              <a:t>_ _ _ _ _ _ _</a:t>
            </a:r>
          </a:p>
        </p:txBody>
      </p:sp>
      <p:sp>
        <p:nvSpPr>
          <p:cNvPr id="562" name="Rectangle: Rounded Corners 561">
            <a:extLst>
              <a:ext uri="{FF2B5EF4-FFF2-40B4-BE49-F238E27FC236}">
                <a16:creationId xmlns:a16="http://schemas.microsoft.com/office/drawing/2014/main" id="{BA2C13AC-4AE3-086D-4C31-3180CB0D7FDE}"/>
              </a:ext>
            </a:extLst>
          </p:cNvPr>
          <p:cNvSpPr/>
          <p:nvPr/>
        </p:nvSpPr>
        <p:spPr>
          <a:xfrm>
            <a:off x="3913608" y="1274208"/>
            <a:ext cx="1313580" cy="526664"/>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223E58"/>
                </a:solidFill>
                <a:latin typeface="Calibri" panose="020F0502020204030204"/>
              </a:rPr>
              <a:t>_ _ _ _ _ _</a:t>
            </a:r>
          </a:p>
        </p:txBody>
      </p:sp>
      <p:sp>
        <p:nvSpPr>
          <p:cNvPr id="563" name="Rectangle: Rounded Corners 562">
            <a:extLst>
              <a:ext uri="{FF2B5EF4-FFF2-40B4-BE49-F238E27FC236}">
                <a16:creationId xmlns:a16="http://schemas.microsoft.com/office/drawing/2014/main" id="{44582C35-7ADA-EA29-EACF-52C38F3AC31C}"/>
              </a:ext>
            </a:extLst>
          </p:cNvPr>
          <p:cNvSpPr/>
          <p:nvPr/>
        </p:nvSpPr>
        <p:spPr>
          <a:xfrm>
            <a:off x="3903475" y="2913533"/>
            <a:ext cx="1323713" cy="30154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223E58"/>
                </a:solidFill>
                <a:latin typeface="Calibri" panose="020F0502020204030204"/>
              </a:rPr>
              <a:t>_ _ _ _ _ _ _</a:t>
            </a:r>
          </a:p>
        </p:txBody>
      </p:sp>
      <p:sp>
        <p:nvSpPr>
          <p:cNvPr id="564" name="Rectangle: Rounded Corners 563">
            <a:extLst>
              <a:ext uri="{FF2B5EF4-FFF2-40B4-BE49-F238E27FC236}">
                <a16:creationId xmlns:a16="http://schemas.microsoft.com/office/drawing/2014/main" id="{8C143BD1-BA1B-06D9-6883-9D6863BEC4D6}"/>
              </a:ext>
            </a:extLst>
          </p:cNvPr>
          <p:cNvSpPr/>
          <p:nvPr/>
        </p:nvSpPr>
        <p:spPr>
          <a:xfrm>
            <a:off x="3498814" y="2517174"/>
            <a:ext cx="1728374" cy="30154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223E58"/>
                </a:solidFill>
                <a:latin typeface="Calibri" panose="020F0502020204030204"/>
              </a:rPr>
              <a:t>_ _ _ _ _ _ _ _ _ _ _</a:t>
            </a:r>
          </a:p>
        </p:txBody>
      </p:sp>
      <p:sp>
        <p:nvSpPr>
          <p:cNvPr id="565" name="Rectangle: Rounded Corners 564">
            <a:extLst>
              <a:ext uri="{FF2B5EF4-FFF2-40B4-BE49-F238E27FC236}">
                <a16:creationId xmlns:a16="http://schemas.microsoft.com/office/drawing/2014/main" id="{EA048F88-980D-CB3D-F60C-D23EE26B51F8}"/>
              </a:ext>
            </a:extLst>
          </p:cNvPr>
          <p:cNvSpPr/>
          <p:nvPr/>
        </p:nvSpPr>
        <p:spPr>
          <a:xfrm>
            <a:off x="6278518" y="1457863"/>
            <a:ext cx="1323713" cy="30154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223E58"/>
                </a:solidFill>
                <a:latin typeface="Calibri" panose="020F0502020204030204"/>
              </a:rPr>
              <a:t>_ _ _ _ _ _</a:t>
            </a:r>
          </a:p>
        </p:txBody>
      </p:sp>
      <p:sp>
        <p:nvSpPr>
          <p:cNvPr id="567" name="Rectangle: Rounded Corners 566">
            <a:extLst>
              <a:ext uri="{FF2B5EF4-FFF2-40B4-BE49-F238E27FC236}">
                <a16:creationId xmlns:a16="http://schemas.microsoft.com/office/drawing/2014/main" id="{92949EF7-A9C4-337F-4964-4E3D5EBCC094}"/>
              </a:ext>
            </a:extLst>
          </p:cNvPr>
          <p:cNvSpPr/>
          <p:nvPr/>
        </p:nvSpPr>
        <p:spPr>
          <a:xfrm>
            <a:off x="4281969" y="4101101"/>
            <a:ext cx="1514785" cy="30154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223E58"/>
                </a:solidFill>
                <a:latin typeface="Calibri" panose="020F0502020204030204"/>
              </a:rPr>
              <a:t>_ _ _ _ _ _ _ _</a:t>
            </a:r>
          </a:p>
        </p:txBody>
      </p:sp>
      <p:sp>
        <p:nvSpPr>
          <p:cNvPr id="569" name="Rectangle: Rounded Corners 568">
            <a:extLst>
              <a:ext uri="{FF2B5EF4-FFF2-40B4-BE49-F238E27FC236}">
                <a16:creationId xmlns:a16="http://schemas.microsoft.com/office/drawing/2014/main" id="{AE6C85AF-7B41-B844-DC81-8E8D782C6556}"/>
              </a:ext>
            </a:extLst>
          </p:cNvPr>
          <p:cNvSpPr/>
          <p:nvPr/>
        </p:nvSpPr>
        <p:spPr>
          <a:xfrm>
            <a:off x="6665434" y="3352577"/>
            <a:ext cx="868033" cy="30154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223E58"/>
                </a:solidFill>
                <a:latin typeface="Calibri" panose="020F0502020204030204"/>
              </a:rPr>
              <a:t>_ _ _ _ _</a:t>
            </a:r>
          </a:p>
        </p:txBody>
      </p:sp>
      <p:sp>
        <p:nvSpPr>
          <p:cNvPr id="570" name="Rectangle: Rounded Corners 569">
            <a:extLst>
              <a:ext uri="{FF2B5EF4-FFF2-40B4-BE49-F238E27FC236}">
                <a16:creationId xmlns:a16="http://schemas.microsoft.com/office/drawing/2014/main" id="{32DE697C-0DBC-6446-C92F-95C105785528}"/>
              </a:ext>
            </a:extLst>
          </p:cNvPr>
          <p:cNvSpPr/>
          <p:nvPr/>
        </p:nvSpPr>
        <p:spPr>
          <a:xfrm>
            <a:off x="7477314" y="3710597"/>
            <a:ext cx="1595661" cy="30154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223E58"/>
                </a:solidFill>
                <a:latin typeface="Calibri" panose="020F0502020204030204"/>
              </a:rPr>
              <a:t>_ _ _ _ _ _ _ _ _ _</a:t>
            </a:r>
          </a:p>
        </p:txBody>
      </p:sp>
      <p:cxnSp>
        <p:nvCxnSpPr>
          <p:cNvPr id="572" name="Connector: Elbow 571">
            <a:extLst>
              <a:ext uri="{FF2B5EF4-FFF2-40B4-BE49-F238E27FC236}">
                <a16:creationId xmlns:a16="http://schemas.microsoft.com/office/drawing/2014/main" id="{7C9EB1BA-0BD6-0C05-B42D-6BFF19D211EA}"/>
              </a:ext>
            </a:extLst>
          </p:cNvPr>
          <p:cNvCxnSpPr>
            <a:stCxn id="560" idx="3"/>
          </p:cNvCxnSpPr>
          <p:nvPr/>
        </p:nvCxnSpPr>
        <p:spPr>
          <a:xfrm flipV="1">
            <a:off x="5227188" y="2663112"/>
            <a:ext cx="334184" cy="797550"/>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74" name="Connector: Elbow 573">
            <a:extLst>
              <a:ext uri="{FF2B5EF4-FFF2-40B4-BE49-F238E27FC236}">
                <a16:creationId xmlns:a16="http://schemas.microsoft.com/office/drawing/2014/main" id="{0B6A0020-17AB-AE91-65D8-EF78C1EE65C1}"/>
              </a:ext>
            </a:extLst>
          </p:cNvPr>
          <p:cNvCxnSpPr>
            <a:stCxn id="563" idx="3"/>
          </p:cNvCxnSpPr>
          <p:nvPr/>
        </p:nvCxnSpPr>
        <p:spPr>
          <a:xfrm flipV="1">
            <a:off x="5227188" y="2367069"/>
            <a:ext cx="501111" cy="697234"/>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78" name="Connector: Elbow 577">
            <a:extLst>
              <a:ext uri="{FF2B5EF4-FFF2-40B4-BE49-F238E27FC236}">
                <a16:creationId xmlns:a16="http://schemas.microsoft.com/office/drawing/2014/main" id="{92654626-3AF9-42F7-2FC8-7CEFDAA9E2BA}"/>
              </a:ext>
            </a:extLst>
          </p:cNvPr>
          <p:cNvCxnSpPr>
            <a:cxnSpLocks/>
            <a:stCxn id="567" idx="0"/>
          </p:cNvCxnSpPr>
          <p:nvPr/>
        </p:nvCxnSpPr>
        <p:spPr>
          <a:xfrm rot="5400000" flipH="1" flipV="1">
            <a:off x="5404661" y="3592860"/>
            <a:ext cx="142942" cy="873540"/>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82" name="Rectangle: Rounded Corners 581">
            <a:extLst>
              <a:ext uri="{FF2B5EF4-FFF2-40B4-BE49-F238E27FC236}">
                <a16:creationId xmlns:a16="http://schemas.microsoft.com/office/drawing/2014/main" id="{E28477B7-200B-353C-1911-F1F93E603C1C}"/>
              </a:ext>
            </a:extLst>
          </p:cNvPr>
          <p:cNvSpPr/>
          <p:nvPr/>
        </p:nvSpPr>
        <p:spPr>
          <a:xfrm>
            <a:off x="6278518" y="1804198"/>
            <a:ext cx="1323713" cy="30154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223E58"/>
                </a:solidFill>
                <a:latin typeface="Calibri" panose="020F0502020204030204"/>
              </a:rPr>
              <a:t>_ _ _ _ _ _ _</a:t>
            </a:r>
          </a:p>
        </p:txBody>
      </p:sp>
      <p:cxnSp>
        <p:nvCxnSpPr>
          <p:cNvPr id="584" name="Connector: Elbow 583">
            <a:extLst>
              <a:ext uri="{FF2B5EF4-FFF2-40B4-BE49-F238E27FC236}">
                <a16:creationId xmlns:a16="http://schemas.microsoft.com/office/drawing/2014/main" id="{BB8AE445-2EE4-5E0B-33F5-21C2B9629A31}"/>
              </a:ext>
            </a:extLst>
          </p:cNvPr>
          <p:cNvCxnSpPr>
            <a:cxnSpLocks/>
            <a:stCxn id="582" idx="2"/>
          </p:cNvCxnSpPr>
          <p:nvPr/>
        </p:nvCxnSpPr>
        <p:spPr>
          <a:xfrm rot="5400000">
            <a:off x="6352621" y="1589108"/>
            <a:ext cx="71125" cy="1104385"/>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86" name="Connector: Elbow 585">
            <a:extLst>
              <a:ext uri="{FF2B5EF4-FFF2-40B4-BE49-F238E27FC236}">
                <a16:creationId xmlns:a16="http://schemas.microsoft.com/office/drawing/2014/main" id="{81196C8A-3DB1-A6CD-94E0-FE48A0F3A392}"/>
              </a:ext>
            </a:extLst>
          </p:cNvPr>
          <p:cNvCxnSpPr>
            <a:cxnSpLocks/>
            <a:stCxn id="565" idx="0"/>
          </p:cNvCxnSpPr>
          <p:nvPr/>
        </p:nvCxnSpPr>
        <p:spPr>
          <a:xfrm rot="16200000" flipH="1" flipV="1">
            <a:off x="6413588" y="1171609"/>
            <a:ext cx="240533" cy="813040"/>
          </a:xfrm>
          <a:prstGeom prst="bentConnector4">
            <a:avLst>
              <a:gd name="adj1" fmla="val -95039"/>
              <a:gd name="adj2" fmla="val 90703"/>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90" name="Connector: Elbow 589">
            <a:extLst>
              <a:ext uri="{FF2B5EF4-FFF2-40B4-BE49-F238E27FC236}">
                <a16:creationId xmlns:a16="http://schemas.microsoft.com/office/drawing/2014/main" id="{F01A1E02-4C45-E858-842D-D160DF467E03}"/>
              </a:ext>
            </a:extLst>
          </p:cNvPr>
          <p:cNvCxnSpPr>
            <a:stCxn id="562" idx="3"/>
          </p:cNvCxnSpPr>
          <p:nvPr/>
        </p:nvCxnSpPr>
        <p:spPr>
          <a:xfrm>
            <a:off x="5227188" y="1537540"/>
            <a:ext cx="618539" cy="190702"/>
          </a:xfrm>
          <a:prstGeom prst="bentConnector3">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92" name="Connector: Elbow 591">
            <a:extLst>
              <a:ext uri="{FF2B5EF4-FFF2-40B4-BE49-F238E27FC236}">
                <a16:creationId xmlns:a16="http://schemas.microsoft.com/office/drawing/2014/main" id="{12C9CC73-BB22-175C-0061-401CEDEB175A}"/>
              </a:ext>
            </a:extLst>
          </p:cNvPr>
          <p:cNvCxnSpPr>
            <a:stCxn id="561" idx="3"/>
          </p:cNvCxnSpPr>
          <p:nvPr/>
        </p:nvCxnSpPr>
        <p:spPr>
          <a:xfrm>
            <a:off x="5227188" y="2159023"/>
            <a:ext cx="257658" cy="38999"/>
          </a:xfrm>
          <a:prstGeom prst="bentConnector3">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94" name="Connector: Elbow 593">
            <a:extLst>
              <a:ext uri="{FF2B5EF4-FFF2-40B4-BE49-F238E27FC236}">
                <a16:creationId xmlns:a16="http://schemas.microsoft.com/office/drawing/2014/main" id="{FB45B0C6-EFE9-EB61-1C1B-AE6268D5A2F5}"/>
              </a:ext>
            </a:extLst>
          </p:cNvPr>
          <p:cNvCxnSpPr>
            <a:stCxn id="564" idx="3"/>
          </p:cNvCxnSpPr>
          <p:nvPr/>
        </p:nvCxnSpPr>
        <p:spPr>
          <a:xfrm flipV="1">
            <a:off x="5227188" y="2233830"/>
            <a:ext cx="554266" cy="434114"/>
          </a:xfrm>
          <a:prstGeom prst="bentConnector3">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98" name="Connector: Elbow 597">
            <a:extLst>
              <a:ext uri="{FF2B5EF4-FFF2-40B4-BE49-F238E27FC236}">
                <a16:creationId xmlns:a16="http://schemas.microsoft.com/office/drawing/2014/main" id="{65B7DA5C-2C0E-D5E6-8F80-671AAA9E3120}"/>
              </a:ext>
            </a:extLst>
          </p:cNvPr>
          <p:cNvCxnSpPr>
            <a:stCxn id="569" idx="3"/>
          </p:cNvCxnSpPr>
          <p:nvPr/>
        </p:nvCxnSpPr>
        <p:spPr>
          <a:xfrm flipH="1" flipV="1">
            <a:off x="7160387" y="3251300"/>
            <a:ext cx="373080" cy="252047"/>
          </a:xfrm>
          <a:prstGeom prst="bentConnector3">
            <a:avLst>
              <a:gd name="adj1" fmla="val -61274"/>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00" name="Connector: Elbow 599">
            <a:extLst>
              <a:ext uri="{FF2B5EF4-FFF2-40B4-BE49-F238E27FC236}">
                <a16:creationId xmlns:a16="http://schemas.microsoft.com/office/drawing/2014/main" id="{64458A7D-89E9-4BB2-361F-680C2B4DEDAF}"/>
              </a:ext>
            </a:extLst>
          </p:cNvPr>
          <p:cNvCxnSpPr>
            <a:stCxn id="570" idx="0"/>
          </p:cNvCxnSpPr>
          <p:nvPr/>
        </p:nvCxnSpPr>
        <p:spPr>
          <a:xfrm rot="5400000" flipH="1" flipV="1">
            <a:off x="8134249" y="3542165"/>
            <a:ext cx="309329" cy="27536"/>
          </a:xfrm>
          <a:prstGeom prst="bentConnector3">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01" name="Rectangle: Rounded Corners 600">
            <a:extLst>
              <a:ext uri="{FF2B5EF4-FFF2-40B4-BE49-F238E27FC236}">
                <a16:creationId xmlns:a16="http://schemas.microsoft.com/office/drawing/2014/main" id="{06243083-6093-A702-D09A-D2D782459EC0}"/>
              </a:ext>
            </a:extLst>
          </p:cNvPr>
          <p:cNvSpPr/>
          <p:nvPr/>
        </p:nvSpPr>
        <p:spPr>
          <a:xfrm>
            <a:off x="6278518" y="2253530"/>
            <a:ext cx="1323713" cy="30154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223E58"/>
                </a:solidFill>
                <a:latin typeface="Calibri" panose="020F0502020204030204"/>
              </a:rPr>
              <a:t>_ _ _ _ _ _ _</a:t>
            </a:r>
          </a:p>
        </p:txBody>
      </p:sp>
      <p:cxnSp>
        <p:nvCxnSpPr>
          <p:cNvPr id="605" name="Connector: Elbow 604">
            <a:extLst>
              <a:ext uri="{FF2B5EF4-FFF2-40B4-BE49-F238E27FC236}">
                <a16:creationId xmlns:a16="http://schemas.microsoft.com/office/drawing/2014/main" id="{FBB955ED-5B3B-74C5-AC1E-01AE37CA8ED8}"/>
              </a:ext>
            </a:extLst>
          </p:cNvPr>
          <p:cNvCxnSpPr>
            <a:stCxn id="601" idx="1"/>
          </p:cNvCxnSpPr>
          <p:nvPr/>
        </p:nvCxnSpPr>
        <p:spPr>
          <a:xfrm rot="10800000" flipV="1">
            <a:off x="6025884" y="2404299"/>
            <a:ext cx="252634" cy="32641"/>
          </a:xfrm>
          <a:prstGeom prst="bentConnector3">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07" name="Connector: Elbow 606">
            <a:extLst>
              <a:ext uri="{FF2B5EF4-FFF2-40B4-BE49-F238E27FC236}">
                <a16:creationId xmlns:a16="http://schemas.microsoft.com/office/drawing/2014/main" id="{AAA4BB4E-44C0-2D81-53CE-EB395F85D8C5}"/>
              </a:ext>
            </a:extLst>
          </p:cNvPr>
          <p:cNvCxnSpPr>
            <a:stCxn id="558" idx="3"/>
          </p:cNvCxnSpPr>
          <p:nvPr/>
        </p:nvCxnSpPr>
        <p:spPr>
          <a:xfrm>
            <a:off x="1882269" y="2252368"/>
            <a:ext cx="492336" cy="25110"/>
          </a:xfrm>
          <a:prstGeom prst="bentConnector3">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09" name="Connector: Elbow 608">
            <a:extLst>
              <a:ext uri="{FF2B5EF4-FFF2-40B4-BE49-F238E27FC236}">
                <a16:creationId xmlns:a16="http://schemas.microsoft.com/office/drawing/2014/main" id="{18075A39-28E6-AA69-9B91-D1FB9076F416}"/>
              </a:ext>
            </a:extLst>
          </p:cNvPr>
          <p:cNvCxnSpPr>
            <a:stCxn id="559" idx="3"/>
          </p:cNvCxnSpPr>
          <p:nvPr/>
        </p:nvCxnSpPr>
        <p:spPr>
          <a:xfrm flipV="1">
            <a:off x="1881295" y="2807237"/>
            <a:ext cx="365687" cy="221689"/>
          </a:xfrm>
          <a:prstGeom prst="bentConnector3">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470826-AD7C-3D26-446F-F41498CD7D03}"/>
              </a:ext>
            </a:extLst>
          </p:cNvPr>
          <p:cNvSpPr txBox="1"/>
          <p:nvPr/>
        </p:nvSpPr>
        <p:spPr>
          <a:xfrm>
            <a:off x="10111926" y="1767131"/>
            <a:ext cx="1510787" cy="4185761"/>
          </a:xfrm>
          <a:prstGeom prst="rect">
            <a:avLst/>
          </a:prstGeom>
          <a:solidFill>
            <a:schemeClr val="accent1"/>
          </a:solidFill>
        </p:spPr>
        <p:txBody>
          <a:bodyPr wrap="square" rtlCol="0">
            <a:spAutoFit/>
          </a:bodyPr>
          <a:lstStyle/>
          <a:p>
            <a:r>
              <a:rPr lang="en-GB" sz="1400" b="1" dirty="0">
                <a:solidFill>
                  <a:schemeClr val="bg1"/>
                </a:solidFill>
              </a:rPr>
              <a:t>Some air forces supported by Marshall at Cambridge: </a:t>
            </a:r>
          </a:p>
          <a:p>
            <a:pPr marL="285750" indent="-285750">
              <a:buFont typeface="Arial" panose="020B0604020202020204" pitchFamily="34" charset="0"/>
              <a:buChar char="•"/>
            </a:pPr>
            <a:r>
              <a:rPr lang="en-GB" sz="1400" dirty="0">
                <a:solidFill>
                  <a:schemeClr val="bg1"/>
                </a:solidFill>
              </a:rPr>
              <a:t>Austria</a:t>
            </a:r>
          </a:p>
          <a:p>
            <a:pPr marL="285750" indent="-285750">
              <a:buFont typeface="Arial" panose="020B0604020202020204" pitchFamily="34" charset="0"/>
              <a:buChar char="•"/>
            </a:pPr>
            <a:r>
              <a:rPr lang="en-GB" sz="1400" dirty="0">
                <a:solidFill>
                  <a:schemeClr val="bg1"/>
                </a:solidFill>
              </a:rPr>
              <a:t>Bangladesh</a:t>
            </a:r>
          </a:p>
          <a:p>
            <a:pPr marL="285750" indent="-285750">
              <a:buFont typeface="Arial" panose="020B0604020202020204" pitchFamily="34" charset="0"/>
              <a:buChar char="•"/>
            </a:pPr>
            <a:r>
              <a:rPr lang="en-GB" sz="1400" dirty="0">
                <a:solidFill>
                  <a:schemeClr val="bg1"/>
                </a:solidFill>
              </a:rPr>
              <a:t>Belgium</a:t>
            </a:r>
          </a:p>
          <a:p>
            <a:pPr marL="285750" indent="-285750">
              <a:buFont typeface="Arial" panose="020B0604020202020204" pitchFamily="34" charset="0"/>
              <a:buChar char="•"/>
            </a:pPr>
            <a:r>
              <a:rPr lang="en-GB" sz="1400" dirty="0">
                <a:solidFill>
                  <a:schemeClr val="bg1"/>
                </a:solidFill>
              </a:rPr>
              <a:t>Cameroon</a:t>
            </a:r>
          </a:p>
          <a:p>
            <a:pPr marL="285750" indent="-285750">
              <a:buFont typeface="Arial" panose="020B0604020202020204" pitchFamily="34" charset="0"/>
              <a:buChar char="•"/>
            </a:pPr>
            <a:r>
              <a:rPr lang="en-GB" sz="1400" dirty="0">
                <a:solidFill>
                  <a:schemeClr val="bg1"/>
                </a:solidFill>
              </a:rPr>
              <a:t>Canada</a:t>
            </a:r>
          </a:p>
          <a:p>
            <a:pPr marL="285750" indent="-285750">
              <a:buFont typeface="Arial" panose="020B0604020202020204" pitchFamily="34" charset="0"/>
              <a:buChar char="•"/>
            </a:pPr>
            <a:r>
              <a:rPr lang="en-GB" sz="1400" dirty="0">
                <a:solidFill>
                  <a:schemeClr val="bg1"/>
                </a:solidFill>
              </a:rPr>
              <a:t>Denmark</a:t>
            </a:r>
          </a:p>
          <a:p>
            <a:pPr marL="285750" indent="-285750">
              <a:buFont typeface="Arial" panose="020B0604020202020204" pitchFamily="34" charset="0"/>
              <a:buChar char="•"/>
            </a:pPr>
            <a:r>
              <a:rPr lang="en-GB" sz="1400" dirty="0">
                <a:solidFill>
                  <a:schemeClr val="bg1"/>
                </a:solidFill>
              </a:rPr>
              <a:t>France</a:t>
            </a:r>
          </a:p>
          <a:p>
            <a:pPr marL="285750" indent="-285750">
              <a:buFont typeface="Arial" panose="020B0604020202020204" pitchFamily="34" charset="0"/>
              <a:buChar char="•"/>
            </a:pPr>
            <a:r>
              <a:rPr lang="en-GB" sz="1400" dirty="0">
                <a:solidFill>
                  <a:schemeClr val="bg1"/>
                </a:solidFill>
              </a:rPr>
              <a:t>Netherlands</a:t>
            </a:r>
          </a:p>
          <a:p>
            <a:pPr marL="285750" indent="-285750">
              <a:buFont typeface="Arial" panose="020B0604020202020204" pitchFamily="34" charset="0"/>
              <a:buChar char="•"/>
            </a:pPr>
            <a:r>
              <a:rPr lang="en-GB" sz="1400" dirty="0">
                <a:solidFill>
                  <a:schemeClr val="bg1"/>
                </a:solidFill>
              </a:rPr>
              <a:t>Norway</a:t>
            </a:r>
          </a:p>
          <a:p>
            <a:pPr marL="285750" indent="-285750">
              <a:buFont typeface="Arial" panose="020B0604020202020204" pitchFamily="34" charset="0"/>
              <a:buChar char="•"/>
            </a:pPr>
            <a:r>
              <a:rPr lang="en-GB" sz="1400" dirty="0">
                <a:solidFill>
                  <a:schemeClr val="bg1"/>
                </a:solidFill>
              </a:rPr>
              <a:t>Qatar</a:t>
            </a:r>
          </a:p>
          <a:p>
            <a:pPr marL="285750" indent="-285750">
              <a:buFont typeface="Arial" panose="020B0604020202020204" pitchFamily="34" charset="0"/>
              <a:buChar char="•"/>
            </a:pPr>
            <a:r>
              <a:rPr lang="en-GB" sz="1400" dirty="0">
                <a:solidFill>
                  <a:schemeClr val="bg1"/>
                </a:solidFill>
              </a:rPr>
              <a:t>Sweden</a:t>
            </a:r>
          </a:p>
          <a:p>
            <a:pPr marL="285750" indent="-285750">
              <a:buFont typeface="Arial" panose="020B0604020202020204" pitchFamily="34" charset="0"/>
              <a:buChar char="•"/>
            </a:pPr>
            <a:r>
              <a:rPr lang="en-GB" sz="1400" dirty="0">
                <a:solidFill>
                  <a:schemeClr val="bg1"/>
                </a:solidFill>
              </a:rPr>
              <a:t>United Kingdom</a:t>
            </a:r>
          </a:p>
          <a:p>
            <a:pPr marL="285750" indent="-285750">
              <a:buFont typeface="Arial" panose="020B0604020202020204" pitchFamily="34" charset="0"/>
              <a:buChar char="•"/>
            </a:pPr>
            <a:r>
              <a:rPr lang="en-GB" sz="1400" dirty="0">
                <a:solidFill>
                  <a:schemeClr val="bg1"/>
                </a:solidFill>
              </a:rPr>
              <a:t>United States of America</a:t>
            </a:r>
          </a:p>
        </p:txBody>
      </p:sp>
    </p:spTree>
    <p:extLst>
      <p:ext uri="{BB962C8B-B14F-4D97-AF65-F5344CB8AC3E}">
        <p14:creationId xmlns:p14="http://schemas.microsoft.com/office/powerpoint/2010/main" val="1634302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C8EB259D-609B-3F19-725D-554ADC2E3E50}"/>
              </a:ext>
            </a:extLst>
          </p:cNvPr>
          <p:cNvSpPr/>
          <p:nvPr/>
        </p:nvSpPr>
        <p:spPr>
          <a:xfrm>
            <a:off x="931324" y="473102"/>
            <a:ext cx="10457180" cy="1084764"/>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223E58"/>
                </a:solidFill>
                <a:latin typeface="Calibri" panose="020F0502020204030204"/>
              </a:rPr>
              <a:t>Working in pairs, look up the capital city for each of the countries on the left. Write the name in Column B below. Then look up the distance in kilometres between that capital city and Cambridge and write it down in Column C. Write down the names of some other countries or seas / oceans that you would fly over between that country and Cambridge.</a:t>
            </a:r>
            <a:endParaRPr kumimoji="0" lang="en-GB" sz="1600" b="0" i="0" u="none" strike="noStrike" kern="1200" cap="none" spc="0" normalizeH="0" baseline="0" noProof="0" dirty="0">
              <a:ln>
                <a:noFill/>
              </a:ln>
              <a:solidFill>
                <a:srgbClr val="223E58"/>
              </a:solidFill>
              <a:effectLst/>
              <a:uLnTx/>
              <a:uFillTx/>
              <a:latin typeface="Calibri" panose="020F0502020204030204"/>
              <a:ea typeface="+mn-ea"/>
              <a:cs typeface="+mn-cs"/>
            </a:endParaRPr>
          </a:p>
        </p:txBody>
      </p:sp>
      <p:graphicFrame>
        <p:nvGraphicFramePr>
          <p:cNvPr id="2" name="Table 2">
            <a:extLst>
              <a:ext uri="{FF2B5EF4-FFF2-40B4-BE49-F238E27FC236}">
                <a16:creationId xmlns:a16="http://schemas.microsoft.com/office/drawing/2014/main" id="{8A8BE42C-AA50-C9A1-24DF-4A74A1712953}"/>
              </a:ext>
            </a:extLst>
          </p:cNvPr>
          <p:cNvGraphicFramePr>
            <a:graphicFrameLocks noGrp="1"/>
          </p:cNvGraphicFramePr>
          <p:nvPr>
            <p:extLst>
              <p:ext uri="{D42A27DB-BD31-4B8C-83A1-F6EECF244321}">
                <p14:modId xmlns:p14="http://schemas.microsoft.com/office/powerpoint/2010/main" val="3226421096"/>
              </p:ext>
            </p:extLst>
          </p:nvPr>
        </p:nvGraphicFramePr>
        <p:xfrm>
          <a:off x="931324" y="1649306"/>
          <a:ext cx="10457180" cy="4583856"/>
        </p:xfrm>
        <a:graphic>
          <a:graphicData uri="http://schemas.openxmlformats.org/drawingml/2006/table">
            <a:tbl>
              <a:tblPr firstRow="1" bandRow="1">
                <a:tableStyleId>{5C22544A-7EE6-4342-B048-85BDC9FD1C3A}</a:tableStyleId>
              </a:tblPr>
              <a:tblGrid>
                <a:gridCol w="2614295">
                  <a:extLst>
                    <a:ext uri="{9D8B030D-6E8A-4147-A177-3AD203B41FA5}">
                      <a16:colId xmlns:a16="http://schemas.microsoft.com/office/drawing/2014/main" val="113801471"/>
                    </a:ext>
                  </a:extLst>
                </a:gridCol>
                <a:gridCol w="2614295">
                  <a:extLst>
                    <a:ext uri="{9D8B030D-6E8A-4147-A177-3AD203B41FA5}">
                      <a16:colId xmlns:a16="http://schemas.microsoft.com/office/drawing/2014/main" val="3439911037"/>
                    </a:ext>
                  </a:extLst>
                </a:gridCol>
                <a:gridCol w="2614295">
                  <a:extLst>
                    <a:ext uri="{9D8B030D-6E8A-4147-A177-3AD203B41FA5}">
                      <a16:colId xmlns:a16="http://schemas.microsoft.com/office/drawing/2014/main" val="1754878856"/>
                    </a:ext>
                  </a:extLst>
                </a:gridCol>
                <a:gridCol w="2614295">
                  <a:extLst>
                    <a:ext uri="{9D8B030D-6E8A-4147-A177-3AD203B41FA5}">
                      <a16:colId xmlns:a16="http://schemas.microsoft.com/office/drawing/2014/main" val="237998062"/>
                    </a:ext>
                  </a:extLst>
                </a:gridCol>
              </a:tblGrid>
              <a:tr h="492972">
                <a:tc>
                  <a:txBody>
                    <a:bodyPr/>
                    <a:lstStyle/>
                    <a:p>
                      <a:pPr marL="342900" indent="-342900">
                        <a:buAutoNum type="alphaUcPeriod"/>
                      </a:pPr>
                      <a:r>
                        <a:rPr lang="en-GB" dirty="0"/>
                        <a:t>Country</a:t>
                      </a:r>
                    </a:p>
                  </a:txBody>
                  <a:tcPr anchor="ctr">
                    <a:solidFill>
                      <a:schemeClr val="tx1"/>
                    </a:solidFill>
                  </a:tcPr>
                </a:tc>
                <a:tc>
                  <a:txBody>
                    <a:bodyPr/>
                    <a:lstStyle/>
                    <a:p>
                      <a:r>
                        <a:rPr lang="en-GB" dirty="0"/>
                        <a:t>B. Capital City</a:t>
                      </a:r>
                    </a:p>
                  </a:txBody>
                  <a:tcPr anchor="ctr">
                    <a:solidFill>
                      <a:schemeClr val="tx1"/>
                    </a:solidFill>
                  </a:tcPr>
                </a:tc>
                <a:tc>
                  <a:txBody>
                    <a:bodyPr/>
                    <a:lstStyle/>
                    <a:p>
                      <a:r>
                        <a:rPr lang="en-GB" dirty="0"/>
                        <a:t>C. Distance to Cambridge, UK </a:t>
                      </a:r>
                    </a:p>
                  </a:txBody>
                  <a:tcPr anchor="ctr">
                    <a:solidFill>
                      <a:schemeClr val="tx1"/>
                    </a:solidFill>
                  </a:tcPr>
                </a:tc>
                <a:tc>
                  <a:txBody>
                    <a:bodyPr/>
                    <a:lstStyle/>
                    <a:p>
                      <a:r>
                        <a:rPr lang="en-GB" dirty="0"/>
                        <a:t>D. We would fly over … </a:t>
                      </a:r>
                    </a:p>
                  </a:txBody>
                  <a:tcPr anchor="ctr">
                    <a:solidFill>
                      <a:schemeClr val="tx1"/>
                    </a:solidFill>
                  </a:tcPr>
                </a:tc>
                <a:extLst>
                  <a:ext uri="{0D108BD9-81ED-4DB2-BD59-A6C34878D82A}">
                    <a16:rowId xmlns:a16="http://schemas.microsoft.com/office/drawing/2014/main" val="1676311011"/>
                  </a:ext>
                </a:extLst>
              </a:tr>
              <a:tr h="492972">
                <a:tc>
                  <a:txBody>
                    <a:bodyPr/>
                    <a:lstStyle/>
                    <a:p>
                      <a:r>
                        <a:rPr lang="en-GB" b="1" dirty="0"/>
                        <a:t>Austria</a:t>
                      </a:r>
                    </a:p>
                  </a:txBody>
                  <a:tcPr anchor="ctr">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7472322"/>
                  </a:ext>
                </a:extLst>
              </a:tr>
              <a:tr h="492972">
                <a:tc>
                  <a:txBody>
                    <a:bodyPr/>
                    <a:lstStyle/>
                    <a:p>
                      <a:r>
                        <a:rPr lang="en-GB" b="1" dirty="0"/>
                        <a:t>Bangladesh</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30593725"/>
                  </a:ext>
                </a:extLst>
              </a:tr>
              <a:tr h="492972">
                <a:tc>
                  <a:txBody>
                    <a:bodyPr/>
                    <a:lstStyle/>
                    <a:p>
                      <a:r>
                        <a:rPr lang="en-GB" b="1" dirty="0"/>
                        <a:t>Cameroon</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2595515"/>
                  </a:ext>
                </a:extLst>
              </a:tr>
              <a:tr h="492972">
                <a:tc>
                  <a:txBody>
                    <a:bodyPr/>
                    <a:lstStyle/>
                    <a:p>
                      <a:r>
                        <a:rPr lang="en-GB" b="1" dirty="0"/>
                        <a:t>Canada</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47681030"/>
                  </a:ext>
                </a:extLst>
              </a:tr>
              <a:tr h="492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Denmark</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37412180"/>
                  </a:ext>
                </a:extLst>
              </a:tr>
              <a:tr h="492972">
                <a:tc>
                  <a:txBody>
                    <a:bodyPr/>
                    <a:lstStyle/>
                    <a:p>
                      <a:r>
                        <a:rPr lang="en-GB" b="1" dirty="0"/>
                        <a:t>Norway</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25082265"/>
                  </a:ext>
                </a:extLst>
              </a:tr>
              <a:tr h="492972">
                <a:tc>
                  <a:txBody>
                    <a:bodyPr/>
                    <a:lstStyle/>
                    <a:p>
                      <a:r>
                        <a:rPr lang="en-GB" b="1" dirty="0"/>
                        <a:t>Qatar</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87031970"/>
                  </a:ext>
                </a:extLst>
              </a:tr>
              <a:tr h="492972">
                <a:tc>
                  <a:txBody>
                    <a:bodyPr/>
                    <a:lstStyle/>
                    <a:p>
                      <a:r>
                        <a:rPr lang="en-GB" b="1" dirty="0"/>
                        <a:t>United States</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accent4">
                        <a:lumMod val="20000"/>
                        <a:lumOff val="80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accent4">
                        <a:lumMod val="20000"/>
                        <a:lumOff val="80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accent4">
                        <a:lumMod val="20000"/>
                        <a:lumOff val="80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414212496"/>
                  </a:ext>
                </a:extLst>
              </a:tr>
            </a:tbl>
          </a:graphicData>
        </a:graphic>
      </p:graphicFrame>
    </p:spTree>
    <p:extLst>
      <p:ext uri="{BB962C8B-B14F-4D97-AF65-F5344CB8AC3E}">
        <p14:creationId xmlns:p14="http://schemas.microsoft.com/office/powerpoint/2010/main" val="1476329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746C6E-6C66-3C22-0843-42D085A8290E}"/>
              </a:ext>
            </a:extLst>
          </p:cNvPr>
          <p:cNvSpPr txBox="1"/>
          <p:nvPr/>
        </p:nvSpPr>
        <p:spPr>
          <a:xfrm>
            <a:off x="671946" y="1712299"/>
            <a:ext cx="5576454" cy="4462760"/>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GB" sz="2400" dirty="0"/>
              <a:t>On Google Maps, find Cambridge, UK.</a:t>
            </a:r>
          </a:p>
          <a:p>
            <a:pPr marL="342900" indent="-342900">
              <a:spcAft>
                <a:spcPts val="600"/>
              </a:spcAft>
              <a:buFont typeface="Arial" panose="020B0604020202020204" pitchFamily="34" charset="0"/>
              <a:buChar char="•"/>
            </a:pPr>
            <a:r>
              <a:rPr lang="en-GB" sz="2400" dirty="0"/>
              <a:t>Right click your mouse on Cambridge, UK and choose </a:t>
            </a:r>
            <a:r>
              <a:rPr lang="en-GB" sz="2400" b="1" dirty="0"/>
              <a:t>Measure distance</a:t>
            </a:r>
            <a:r>
              <a:rPr lang="en-GB" sz="2400" dirty="0"/>
              <a:t>.</a:t>
            </a:r>
          </a:p>
          <a:p>
            <a:pPr marL="342900" indent="-342900">
              <a:spcAft>
                <a:spcPts val="600"/>
              </a:spcAft>
              <a:buFont typeface="Arial" panose="020B0604020202020204" pitchFamily="34" charset="0"/>
              <a:buChar char="•"/>
            </a:pPr>
            <a:r>
              <a:rPr lang="en-GB" sz="2400" dirty="0"/>
              <a:t>Then scroll to the other location on Google Maps (e.g. Washington DC, United States).</a:t>
            </a:r>
          </a:p>
          <a:p>
            <a:pPr marL="342900" indent="-342900">
              <a:spcAft>
                <a:spcPts val="600"/>
              </a:spcAft>
              <a:buFont typeface="Arial" panose="020B0604020202020204" pitchFamily="34" charset="0"/>
              <a:buChar char="•"/>
            </a:pPr>
            <a:r>
              <a:rPr lang="en-GB" sz="2400" dirty="0"/>
              <a:t>When you find the other location, right click on your mouse again and choose </a:t>
            </a:r>
            <a:r>
              <a:rPr lang="en-GB" sz="2400" b="1" dirty="0"/>
              <a:t>Distance to here</a:t>
            </a:r>
            <a:r>
              <a:rPr lang="en-GB" sz="2400" dirty="0"/>
              <a:t>.  </a:t>
            </a:r>
          </a:p>
          <a:p>
            <a:pPr marL="342900" indent="-342900">
              <a:spcAft>
                <a:spcPts val="600"/>
              </a:spcAft>
              <a:buFont typeface="Arial" panose="020B0604020202020204" pitchFamily="34" charset="0"/>
              <a:buChar char="•"/>
            </a:pPr>
            <a:r>
              <a:rPr lang="en-GB" sz="2400" dirty="0"/>
              <a:t>You will now see a black line appear with the distance on it.</a:t>
            </a:r>
          </a:p>
        </p:txBody>
      </p:sp>
      <p:pic>
        <p:nvPicPr>
          <p:cNvPr id="5" name="Picture 4">
            <a:extLst>
              <a:ext uri="{FF2B5EF4-FFF2-40B4-BE49-F238E27FC236}">
                <a16:creationId xmlns:a16="http://schemas.microsoft.com/office/drawing/2014/main" id="{0700238D-5864-B281-356D-52C75E9FBF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2053" y="1750959"/>
            <a:ext cx="1695400" cy="2733400"/>
          </a:xfrm>
          <a:prstGeom prst="rect">
            <a:avLst/>
          </a:prstGeom>
        </p:spPr>
      </p:pic>
      <p:pic>
        <p:nvPicPr>
          <p:cNvPr id="7" name="Picture 6">
            <a:extLst>
              <a:ext uri="{FF2B5EF4-FFF2-40B4-BE49-F238E27FC236}">
                <a16:creationId xmlns:a16="http://schemas.microsoft.com/office/drawing/2014/main" id="{91C10C1F-84CA-EBB7-A11F-3F391A6910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91852" y="1750959"/>
            <a:ext cx="1987178" cy="2733400"/>
          </a:xfrm>
          <a:prstGeom prst="rect">
            <a:avLst/>
          </a:prstGeom>
        </p:spPr>
      </p:pic>
      <p:pic>
        <p:nvPicPr>
          <p:cNvPr id="9" name="Picture 8">
            <a:extLst>
              <a:ext uri="{FF2B5EF4-FFF2-40B4-BE49-F238E27FC236}">
                <a16:creationId xmlns:a16="http://schemas.microsoft.com/office/drawing/2014/main" id="{952F5864-5593-2CD9-EB8E-25849D577E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93073" y="4676682"/>
            <a:ext cx="2763672" cy="1498377"/>
          </a:xfrm>
          <a:prstGeom prst="rect">
            <a:avLst/>
          </a:prstGeom>
        </p:spPr>
      </p:pic>
      <p:sp>
        <p:nvSpPr>
          <p:cNvPr id="11" name="Title 1">
            <a:extLst>
              <a:ext uri="{FF2B5EF4-FFF2-40B4-BE49-F238E27FC236}">
                <a16:creationId xmlns:a16="http://schemas.microsoft.com/office/drawing/2014/main" id="{E63EF0A6-1FD4-6B87-156C-52A694A7C956}"/>
              </a:ext>
            </a:extLst>
          </p:cNvPr>
          <p:cNvSpPr txBox="1">
            <a:spLocks/>
          </p:cNvSpPr>
          <p:nvPr/>
        </p:nvSpPr>
        <p:spPr>
          <a:xfrm>
            <a:off x="671946" y="711489"/>
            <a:ext cx="10963794" cy="847147"/>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How to look up the distance between locations</a:t>
            </a:r>
          </a:p>
        </p:txBody>
      </p:sp>
    </p:spTree>
    <p:extLst>
      <p:ext uri="{BB962C8B-B14F-4D97-AF65-F5344CB8AC3E}">
        <p14:creationId xmlns:p14="http://schemas.microsoft.com/office/powerpoint/2010/main" val="1915411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49C1EA"/>
        </a:solidFill>
        <a:effectLst/>
      </p:bgPr>
    </p:bg>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21134CBC-385B-824E-D27B-50488A8EE447}"/>
              </a:ext>
            </a:extLst>
          </p:cNvPr>
          <p:cNvSpPr txBox="1">
            <a:spLocks/>
          </p:cNvSpPr>
          <p:nvPr/>
        </p:nvSpPr>
        <p:spPr>
          <a:xfrm>
            <a:off x="990478" y="4604106"/>
            <a:ext cx="10378112" cy="2448204"/>
          </a:xfrm>
          <a:prstGeom prst="rect">
            <a:avLst/>
          </a:prstGeom>
        </p:spPr>
        <p:txBody>
          <a:bodyPr>
            <a:noAutofit/>
          </a:bodyPr>
          <a:lstStyle>
            <a:lvl1pPr algn="l" defTabSz="1219139" rtl="0" eaLnBrk="1" latinLnBrk="0" hangingPunct="1">
              <a:lnSpc>
                <a:spcPct val="90000"/>
              </a:lnSpc>
              <a:spcBef>
                <a:spcPct val="0"/>
              </a:spcBef>
              <a:buNone/>
              <a:defRPr sz="4000" b="1" i="0" kern="1200">
                <a:solidFill>
                  <a:srgbClr val="083A58"/>
                </a:solidFill>
                <a:latin typeface="Levenim MT" panose="02010502060101010101" pitchFamily="2" charset="-79"/>
                <a:ea typeface="+mj-ea"/>
                <a:cs typeface="Levenim MT" panose="02010502060101010101" pitchFamily="2" charset="-79"/>
              </a:defRPr>
            </a:lvl1pPr>
          </a:lstStyle>
          <a:p>
            <a:pPr marL="0" marR="0" lvl="0" indent="0" algn="ctr" defTabSz="1219139" rtl="0" eaLnBrk="1" fontAlgn="auto" latinLnBrk="0" hangingPunct="1">
              <a:lnSpc>
                <a:spcPct val="90000"/>
              </a:lnSpc>
              <a:spcBef>
                <a:spcPct val="0"/>
              </a:spcBef>
              <a:spcAft>
                <a:spcPts val="0"/>
              </a:spcAft>
              <a:buClrTx/>
              <a:buSzTx/>
              <a:buFontTx/>
              <a:buNone/>
              <a:tabLst/>
              <a:defRPr/>
            </a:pPr>
            <a:r>
              <a:rPr lang="en-GB" sz="4800" dirty="0">
                <a:solidFill>
                  <a:srgbClr val="FFFFFF"/>
                </a:solidFill>
                <a:latin typeface="Levenim MT"/>
              </a:rPr>
              <a:t>Cambridge’s role in designing </a:t>
            </a:r>
            <a:r>
              <a:rPr kumimoji="0" lang="en-GB" sz="4800" b="1" i="0" u="none" strike="noStrike" kern="1200" cap="none" spc="0" normalizeH="0" baseline="0" noProof="0" dirty="0">
                <a:ln>
                  <a:noFill/>
                </a:ln>
                <a:solidFill>
                  <a:srgbClr val="FFFFFF"/>
                </a:solidFill>
                <a:effectLst/>
                <a:uLnTx/>
                <a:uFillTx/>
                <a:latin typeface="Levenim MT"/>
                <a:ea typeface="+mj-ea"/>
                <a:cs typeface="Levenim MT" panose="02010502060101010101" pitchFamily="2" charset="-79"/>
              </a:rPr>
              <a:t>the world’s most famous plane</a:t>
            </a:r>
            <a:endParaRPr kumimoji="0" lang="en-US" sz="3600" b="1" i="0" u="none" strike="noStrike" kern="1200" cap="none" spc="0" normalizeH="0" baseline="0" noProof="0" dirty="0">
              <a:ln>
                <a:noFill/>
              </a:ln>
              <a:solidFill>
                <a:srgbClr val="FFFFFF"/>
              </a:solidFill>
              <a:effectLst/>
              <a:uLnTx/>
              <a:uFillTx/>
              <a:latin typeface="Levenim MT"/>
              <a:ea typeface="+mj-ea"/>
              <a:cs typeface="Levenim MT" panose="02010502060101010101" pitchFamily="2" charset="-79"/>
            </a:endParaRPr>
          </a:p>
        </p:txBody>
      </p:sp>
      <p:pic>
        <p:nvPicPr>
          <p:cNvPr id="2" name="Picture 1" descr="A silhouette of a city at night&#10;&#10;Description automatically generated with medium confidence">
            <a:extLst>
              <a:ext uri="{FF2B5EF4-FFF2-40B4-BE49-F238E27FC236}">
                <a16:creationId xmlns:a16="http://schemas.microsoft.com/office/drawing/2014/main" id="{C6E32301-4099-47F7-BC65-0CB79039AF7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3778" y="1342319"/>
            <a:ext cx="6844444" cy="2552381"/>
          </a:xfrm>
          <a:prstGeom prst="rect">
            <a:avLst/>
          </a:prstGeom>
        </p:spPr>
      </p:pic>
      <p:pic>
        <p:nvPicPr>
          <p:cNvPr id="4" name="Picture 3">
            <a:extLst>
              <a:ext uri="{FF2B5EF4-FFF2-40B4-BE49-F238E27FC236}">
                <a16:creationId xmlns:a16="http://schemas.microsoft.com/office/drawing/2014/main" id="{A5E5731B-07D7-1FE5-C9D6-C5B29996C1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616" y="379706"/>
            <a:ext cx="11506768" cy="6098587"/>
          </a:xfrm>
          <a:prstGeom prst="rect">
            <a:avLst/>
          </a:prstGeom>
        </p:spPr>
      </p:pic>
    </p:spTree>
    <p:extLst>
      <p:ext uri="{BB962C8B-B14F-4D97-AF65-F5344CB8AC3E}">
        <p14:creationId xmlns:p14="http://schemas.microsoft.com/office/powerpoint/2010/main" val="2827434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664E2E-40A6-965B-BC38-989A3B7824C7}"/>
              </a:ext>
            </a:extLst>
          </p:cNvPr>
          <p:cNvSpPr txBox="1">
            <a:spLocks/>
          </p:cNvSpPr>
          <p:nvPr/>
        </p:nvSpPr>
        <p:spPr>
          <a:xfrm>
            <a:off x="671946" y="711489"/>
            <a:ext cx="10492240" cy="847147"/>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The world’s most famous plane in Cambridge</a:t>
            </a:r>
          </a:p>
        </p:txBody>
      </p:sp>
      <p:sp>
        <p:nvSpPr>
          <p:cNvPr id="5" name="TextBox 4">
            <a:extLst>
              <a:ext uri="{FF2B5EF4-FFF2-40B4-BE49-F238E27FC236}">
                <a16:creationId xmlns:a16="http://schemas.microsoft.com/office/drawing/2014/main" id="{DA746AFA-540F-D99C-AF64-8E9DDC36D094}"/>
              </a:ext>
            </a:extLst>
          </p:cNvPr>
          <p:cNvSpPr txBox="1"/>
          <p:nvPr/>
        </p:nvSpPr>
        <p:spPr>
          <a:xfrm>
            <a:off x="724297" y="1887195"/>
            <a:ext cx="4963310" cy="4154984"/>
          </a:xfrm>
          <a:prstGeom prst="rect">
            <a:avLst/>
          </a:prstGeom>
          <a:noFill/>
        </p:spPr>
        <p:txBody>
          <a:bodyPr wrap="square">
            <a:spAutoFit/>
          </a:bodyPr>
          <a:lstStyle/>
          <a:p>
            <a:r>
              <a:rPr lang="en-GB" sz="2400" dirty="0"/>
              <a:t>The most famous plane of all time is </a:t>
            </a:r>
            <a:r>
              <a:rPr lang="en-GB" sz="2400" b="1" dirty="0"/>
              <a:t>Concorde</a:t>
            </a:r>
            <a:r>
              <a:rPr lang="en-GB" sz="2400" dirty="0"/>
              <a:t>.</a:t>
            </a:r>
          </a:p>
          <a:p>
            <a:endParaRPr lang="en-GB" sz="2400" dirty="0"/>
          </a:p>
          <a:p>
            <a:r>
              <a:rPr lang="en-GB" sz="2400" dirty="0"/>
              <a:t>It was a supersonic passenger jet. ‘Supersonic’ means it could travel faster than the speed of sound. </a:t>
            </a:r>
          </a:p>
          <a:p>
            <a:endParaRPr lang="en-GB" sz="2400" dirty="0"/>
          </a:p>
          <a:p>
            <a:r>
              <a:rPr lang="en-GB" sz="2400" dirty="0"/>
              <a:t>The most famous element of Concorde – its nose – was designed and built right here in Cambridge in the 1960s. </a:t>
            </a:r>
          </a:p>
        </p:txBody>
      </p:sp>
      <p:pic>
        <p:nvPicPr>
          <p:cNvPr id="9" name="Picture 8" descr="A picture containing sky, outdoor, plane, aircraft&#10;&#10;Description automatically generated">
            <a:extLst>
              <a:ext uri="{FF2B5EF4-FFF2-40B4-BE49-F238E27FC236}">
                <a16:creationId xmlns:a16="http://schemas.microsoft.com/office/drawing/2014/main" id="{E845EB66-684D-5264-16B2-A013415BDE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1217" y="1887195"/>
            <a:ext cx="4420117" cy="3565451"/>
          </a:xfrm>
          <a:prstGeom prst="rect">
            <a:avLst/>
          </a:prstGeom>
          <a:ln w="38100">
            <a:solidFill>
              <a:schemeClr val="tx1"/>
            </a:solidFill>
          </a:ln>
        </p:spPr>
      </p:pic>
      <p:sp>
        <p:nvSpPr>
          <p:cNvPr id="3" name="Rectangle: Rounded Corners 2">
            <a:extLst>
              <a:ext uri="{FF2B5EF4-FFF2-40B4-BE49-F238E27FC236}">
                <a16:creationId xmlns:a16="http://schemas.microsoft.com/office/drawing/2014/main" id="{5603D419-0183-3F7A-DB57-DB7DC9687CE4}"/>
              </a:ext>
            </a:extLst>
          </p:cNvPr>
          <p:cNvSpPr/>
          <p:nvPr/>
        </p:nvSpPr>
        <p:spPr>
          <a:xfrm>
            <a:off x="6766553" y="5273868"/>
            <a:ext cx="4029443" cy="76831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Concorde’s famous nose was designed and built at Cambridge Airport.</a:t>
            </a:r>
          </a:p>
        </p:txBody>
      </p:sp>
    </p:spTree>
    <p:extLst>
      <p:ext uri="{BB962C8B-B14F-4D97-AF65-F5344CB8AC3E}">
        <p14:creationId xmlns:p14="http://schemas.microsoft.com/office/powerpoint/2010/main" val="731894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664E2E-40A6-965B-BC38-989A3B7824C7}"/>
              </a:ext>
            </a:extLst>
          </p:cNvPr>
          <p:cNvSpPr txBox="1">
            <a:spLocks/>
          </p:cNvSpPr>
          <p:nvPr/>
        </p:nvSpPr>
        <p:spPr>
          <a:xfrm>
            <a:off x="671946" y="711489"/>
            <a:ext cx="10492240" cy="847147"/>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rPr>
              <a:t>Why is Concorde’s nose special? </a:t>
            </a:r>
          </a:p>
        </p:txBody>
      </p:sp>
      <p:sp>
        <p:nvSpPr>
          <p:cNvPr id="5" name="TextBox 4">
            <a:extLst>
              <a:ext uri="{FF2B5EF4-FFF2-40B4-BE49-F238E27FC236}">
                <a16:creationId xmlns:a16="http://schemas.microsoft.com/office/drawing/2014/main" id="{DA746AFA-540F-D99C-AF64-8E9DDC36D094}"/>
              </a:ext>
            </a:extLst>
          </p:cNvPr>
          <p:cNvSpPr txBox="1"/>
          <p:nvPr/>
        </p:nvSpPr>
        <p:spPr>
          <a:xfrm>
            <a:off x="724297" y="1887195"/>
            <a:ext cx="4963310" cy="4154984"/>
          </a:xfrm>
          <a:prstGeom prst="rect">
            <a:avLst/>
          </a:prstGeom>
          <a:noFill/>
        </p:spPr>
        <p:txBody>
          <a:bodyPr wrap="square">
            <a:spAutoFit/>
          </a:bodyPr>
          <a:lstStyle/>
          <a:p>
            <a:r>
              <a:rPr lang="en-GB" sz="2400" dirty="0"/>
              <a:t>The nose of Concorde is </a:t>
            </a:r>
            <a:r>
              <a:rPr lang="en-GB" sz="2400" b="1" dirty="0"/>
              <a:t>aerodynamic</a:t>
            </a:r>
            <a:r>
              <a:rPr lang="en-GB" sz="2400" dirty="0"/>
              <a:t>. </a:t>
            </a:r>
          </a:p>
          <a:p>
            <a:endParaRPr lang="en-GB" sz="2400" dirty="0"/>
          </a:p>
          <a:p>
            <a:r>
              <a:rPr lang="en-GB" sz="2400" dirty="0"/>
              <a:t>This means that it is designed so air can flow easily around it, which means it could fly faster than a normal plane.</a:t>
            </a:r>
          </a:p>
          <a:p>
            <a:endParaRPr lang="en-GB" sz="2400" dirty="0"/>
          </a:p>
          <a:p>
            <a:r>
              <a:rPr lang="en-GB" sz="2400" dirty="0"/>
              <a:t>Concorde’s nose would also lift up and down. When the plane was on the runway, the nose would lower to give the pilots a clearer view from the front of the plane.</a:t>
            </a:r>
          </a:p>
        </p:txBody>
      </p:sp>
      <p:pic>
        <p:nvPicPr>
          <p:cNvPr id="6" name="Picture 5" descr="A picture containing building, plane, airplane, outdoor&#10;&#10;Description automatically generated">
            <a:extLst>
              <a:ext uri="{FF2B5EF4-FFF2-40B4-BE49-F238E27FC236}">
                <a16:creationId xmlns:a16="http://schemas.microsoft.com/office/drawing/2014/main" id="{300FBA0C-D6ED-35E1-0FC6-DDA8736F0E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7097" y="2026469"/>
            <a:ext cx="4867089" cy="3736378"/>
          </a:xfrm>
          <a:prstGeom prst="rect">
            <a:avLst/>
          </a:prstGeom>
          <a:ln w="38100">
            <a:solidFill>
              <a:schemeClr val="tx1"/>
            </a:solidFill>
          </a:ln>
        </p:spPr>
      </p:pic>
      <p:sp>
        <p:nvSpPr>
          <p:cNvPr id="7" name="Rectangle: Rounded Corners 6">
            <a:extLst>
              <a:ext uri="{FF2B5EF4-FFF2-40B4-BE49-F238E27FC236}">
                <a16:creationId xmlns:a16="http://schemas.microsoft.com/office/drawing/2014/main" id="{5304EB39-5157-8258-9B0D-5B4E659EEC0E}"/>
              </a:ext>
            </a:extLst>
          </p:cNvPr>
          <p:cNvSpPr/>
          <p:nvPr/>
        </p:nvSpPr>
        <p:spPr>
          <a:xfrm>
            <a:off x="6487171" y="5561183"/>
            <a:ext cx="4486940" cy="76831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Concorde’s nose in its lowered position</a:t>
            </a:r>
          </a:p>
        </p:txBody>
      </p:sp>
    </p:spTree>
    <p:extLst>
      <p:ext uri="{BB962C8B-B14F-4D97-AF65-F5344CB8AC3E}">
        <p14:creationId xmlns:p14="http://schemas.microsoft.com/office/powerpoint/2010/main" val="2989783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D6A551-D88D-97EB-32D7-C02DF2DA2DE8}"/>
              </a:ext>
            </a:extLst>
          </p:cNvPr>
          <p:cNvSpPr txBox="1">
            <a:spLocks/>
          </p:cNvSpPr>
          <p:nvPr/>
        </p:nvSpPr>
        <p:spPr>
          <a:xfrm>
            <a:off x="762000" y="836181"/>
            <a:ext cx="10515600"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rPr>
              <a:t>Find out more about Marshall</a:t>
            </a:r>
          </a:p>
        </p:txBody>
      </p:sp>
      <p:sp>
        <p:nvSpPr>
          <p:cNvPr id="2" name="Content Placeholder 2">
            <a:extLst>
              <a:ext uri="{FF2B5EF4-FFF2-40B4-BE49-F238E27FC236}">
                <a16:creationId xmlns:a16="http://schemas.microsoft.com/office/drawing/2014/main" id="{123EB4CD-7465-2529-9D71-8C4959157906}"/>
              </a:ext>
            </a:extLst>
          </p:cNvPr>
          <p:cNvSpPr txBox="1">
            <a:spLocks/>
          </p:cNvSpPr>
          <p:nvPr/>
        </p:nvSpPr>
        <p:spPr>
          <a:xfrm>
            <a:off x="761999" y="2255632"/>
            <a:ext cx="4951380" cy="3475823"/>
          </a:xfrm>
          <a:prstGeom prst="rect">
            <a:avLst/>
          </a:prstGeom>
          <a:extLst>
            <a:ext uri="{909E8E84-426E-40DD-AFC4-6F175D3DCCD1}">
              <a14:hiddenFill xmlns:a14="http://schemas.microsoft.com/office/drawing/2010/main">
                <a:solidFill>
                  <a:srgbClr val="FFFFFF"/>
                </a:solidFill>
              </a14:hiddenFill>
            </a:ext>
          </a:extLst>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23E58"/>
                </a:solidFill>
                <a:effectLst/>
                <a:uLnTx/>
                <a:uFillTx/>
                <a:latin typeface="Calibri" panose="020F0502020204030204"/>
                <a:ea typeface="+mn-ea"/>
                <a:cs typeface="+mn-cs"/>
              </a:rPr>
              <a:t>Marshall has created an interactive </a:t>
            </a:r>
            <a:r>
              <a:rPr lang="en-GB" sz="2200" dirty="0">
                <a:solidFill>
                  <a:srgbClr val="223E58"/>
                </a:solidFill>
                <a:latin typeface="Calibri" panose="020F0502020204030204"/>
              </a:rPr>
              <a:t>school-friendly </a:t>
            </a:r>
            <a:r>
              <a:rPr kumimoji="0" lang="en-GB" sz="2200" b="0" i="0" u="none" strike="noStrike" kern="1200" cap="none" spc="0" normalizeH="0" baseline="0" noProof="0" dirty="0">
                <a:ln>
                  <a:noFill/>
                </a:ln>
                <a:solidFill>
                  <a:srgbClr val="223E58"/>
                </a:solidFill>
                <a:effectLst/>
                <a:uLnTx/>
                <a:uFillTx/>
                <a:latin typeface="Calibri" panose="020F0502020204030204"/>
                <a:ea typeface="+mn-ea"/>
                <a:cs typeface="+mn-cs"/>
              </a:rPr>
              <a:t>version of its history.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200" dirty="0">
                <a:solidFill>
                  <a:srgbClr val="223E58"/>
                </a:solidFill>
                <a:latin typeface="Calibri" panose="020F0502020204030204"/>
              </a:rPr>
              <a:t>The site uses old photos, documents, brochures and videos to bring the story of Marshall to life.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23E58"/>
                </a:solidFill>
                <a:effectLst/>
                <a:uLnTx/>
                <a:uFillTx/>
                <a:latin typeface="Calibri" panose="020F0502020204030204"/>
                <a:ea typeface="+mn-ea"/>
                <a:cs typeface="+mn-cs"/>
              </a:rPr>
              <a:t>You can visit it a</a:t>
            </a:r>
            <a:r>
              <a:rPr lang="en-GB" sz="2200" dirty="0">
                <a:solidFill>
                  <a:srgbClr val="223E58"/>
                </a:solidFill>
                <a:latin typeface="Calibri" panose="020F0502020204030204"/>
              </a:rPr>
              <a:t>t:</a:t>
            </a:r>
          </a:p>
          <a:p>
            <a:pPr marL="0" marR="0" lvl="0" indent="0" algn="l" defTabSz="914400" rtl="0" eaLnBrk="1" fontAlgn="auto" latinLnBrk="0" hangingPunct="1">
              <a:lnSpc>
                <a:spcPct val="90000"/>
              </a:lnSpc>
              <a:spcBef>
                <a:spcPts val="1000"/>
              </a:spcBef>
              <a:spcAft>
                <a:spcPts val="0"/>
              </a:spcAft>
              <a:buClrTx/>
              <a:buSzTx/>
              <a:buNone/>
              <a:tabLst/>
              <a:defRPr/>
            </a:pPr>
            <a:r>
              <a:rPr lang="en-GB" sz="2200" dirty="0">
                <a:solidFill>
                  <a:srgbClr val="223E58"/>
                </a:solidFill>
                <a:latin typeface="Calibri" panose="020F0502020204030204"/>
              </a:rPr>
              <a:t>   </a:t>
            </a:r>
            <a:r>
              <a:rPr kumimoji="0" lang="en-GB" sz="2200" b="0" i="0" u="none" strike="noStrike" kern="1200" cap="none" spc="0" normalizeH="0" baseline="0" noProof="0" dirty="0">
                <a:ln>
                  <a:noFill/>
                </a:ln>
                <a:solidFill>
                  <a:srgbClr val="223E58"/>
                </a:solidFill>
                <a:effectLst/>
                <a:uLnTx/>
                <a:uFillTx/>
                <a:latin typeface="Calibri" panose="020F0502020204030204"/>
                <a:ea typeface="+mn-ea"/>
                <a:cs typeface="+mn-cs"/>
                <a:hlinkClick r:id="rId3"/>
              </a:rPr>
              <a:t>https://history.marshallgroup.co.uk/</a:t>
            </a:r>
            <a:endParaRPr kumimoji="0" lang="en-GB" sz="2200" b="0" i="0" u="none" strike="noStrike" kern="1200" cap="none" spc="0" normalizeH="0" baseline="0" noProof="0" dirty="0">
              <a:ln>
                <a:noFill/>
              </a:ln>
              <a:solidFill>
                <a:srgbClr val="223E58"/>
              </a:solidFill>
              <a:effectLst/>
              <a:uLnTx/>
              <a:uFillTx/>
              <a:latin typeface="Calibri" panose="020F0502020204030204"/>
              <a:ea typeface="+mn-ea"/>
              <a:cs typeface="+mn-cs"/>
            </a:endParaRPr>
          </a:p>
          <a:p>
            <a:pPr>
              <a:defRPr/>
            </a:pPr>
            <a:r>
              <a:rPr lang="en-GB" sz="2200" dirty="0">
                <a:solidFill>
                  <a:srgbClr val="223E58"/>
                </a:solidFill>
                <a:latin typeface="Calibri" panose="020F0502020204030204"/>
              </a:rPr>
              <a:t>Explore the website</a:t>
            </a:r>
          </a:p>
          <a:p>
            <a:pPr>
              <a:defRPr/>
            </a:pPr>
            <a:r>
              <a:rPr lang="en-GB" sz="2200" dirty="0">
                <a:solidFill>
                  <a:srgbClr val="223E58"/>
                </a:solidFill>
                <a:latin typeface="Calibri" panose="020F0502020204030204"/>
              </a:rPr>
              <a:t>What questions do you have about it? </a:t>
            </a:r>
            <a:endParaRPr kumimoji="0" lang="en-GB" sz="2200" b="0" i="0" u="none" strike="noStrike" kern="1200" cap="none" spc="0" normalizeH="0" baseline="0" noProof="0" dirty="0">
              <a:ln>
                <a:noFill/>
              </a:ln>
              <a:solidFill>
                <a:srgbClr val="223E58"/>
              </a:solidFill>
              <a:effectLst/>
              <a:uLnTx/>
              <a:uFillTx/>
              <a:latin typeface="Calibri" panose="020F0502020204030204"/>
              <a:ea typeface="+mn-ea"/>
              <a:cs typeface="+mn-cs"/>
            </a:endParaRPr>
          </a:p>
        </p:txBody>
      </p:sp>
      <p:pic>
        <p:nvPicPr>
          <p:cNvPr id="6" name="Picture 5" descr="A newspaper with a picture of a stadium&#10;&#10;Description automatically generated">
            <a:extLst>
              <a:ext uri="{FF2B5EF4-FFF2-40B4-BE49-F238E27FC236}">
                <a16:creationId xmlns:a16="http://schemas.microsoft.com/office/drawing/2014/main" id="{DE1A9DFB-E2AF-A021-AD15-625F8FFA41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1643" y="2097067"/>
            <a:ext cx="5560394" cy="3601447"/>
          </a:xfrm>
          <a:prstGeom prst="rect">
            <a:avLst/>
          </a:prstGeom>
        </p:spPr>
      </p:pic>
    </p:spTree>
    <p:extLst>
      <p:ext uri="{BB962C8B-B14F-4D97-AF65-F5344CB8AC3E}">
        <p14:creationId xmlns:p14="http://schemas.microsoft.com/office/powerpoint/2010/main" val="2520437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664E2E-40A6-965B-BC38-989A3B7824C7}"/>
              </a:ext>
            </a:extLst>
          </p:cNvPr>
          <p:cNvSpPr txBox="1">
            <a:spLocks/>
          </p:cNvSpPr>
          <p:nvPr/>
        </p:nvSpPr>
        <p:spPr>
          <a:xfrm>
            <a:off x="671945" y="1029925"/>
            <a:ext cx="5353171" cy="1920526"/>
          </a:xfrm>
          <a:prstGeom prst="rect">
            <a:avLst/>
          </a:prstGeom>
        </p:spPr>
        <p:txBody>
          <a:bodyPr wrap="square"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rPr>
              <a:t>Where did the idea for Concorde’s nose come from?</a:t>
            </a:r>
          </a:p>
        </p:txBody>
      </p:sp>
      <p:sp>
        <p:nvSpPr>
          <p:cNvPr id="5" name="TextBox 4">
            <a:extLst>
              <a:ext uri="{FF2B5EF4-FFF2-40B4-BE49-F238E27FC236}">
                <a16:creationId xmlns:a16="http://schemas.microsoft.com/office/drawing/2014/main" id="{DA746AFA-540F-D99C-AF64-8E9DDC36D094}"/>
              </a:ext>
            </a:extLst>
          </p:cNvPr>
          <p:cNvSpPr txBox="1"/>
          <p:nvPr/>
        </p:nvSpPr>
        <p:spPr>
          <a:xfrm>
            <a:off x="671945" y="2950451"/>
            <a:ext cx="5289375"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223E58"/>
                </a:solidFill>
                <a:latin typeface="Calibri" panose="020F0502020204030204"/>
              </a:rPr>
              <a:t>The Marshall designers looked to nature for inspiration for Concorde’s nose</a:t>
            </a:r>
            <a:r>
              <a:rPr kumimoji="0" lang="en-GB" sz="2400" b="0" i="0" u="none" strike="noStrike" kern="1200" cap="none" spc="0" normalizeH="0" baseline="0" noProof="0" dirty="0">
                <a:ln>
                  <a:noFill/>
                </a:ln>
                <a:solidFill>
                  <a:srgbClr val="223E58"/>
                </a:solidFill>
                <a:effectLst/>
                <a:uLnTx/>
                <a:uFillTx/>
                <a:latin typeface="Calibri" panose="020F0502020204030204"/>
                <a:ea typeface="+mn-ea"/>
                <a:cs typeface="+mn-cs"/>
              </a:rPr>
              <a:t>. What animals have similar noses?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rgbClr val="223E58"/>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23E58"/>
                </a:solidFill>
                <a:effectLst/>
                <a:uLnTx/>
                <a:uFillTx/>
                <a:latin typeface="Calibri" panose="020F0502020204030204"/>
                <a:ea typeface="+mn-ea"/>
                <a:cs typeface="+mn-cs"/>
              </a:rPr>
              <a:t>Other transport designers have adopted the same ‘nose’ idea for trains and cars.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rgbClr val="223E58"/>
              </a:solidFill>
              <a:latin typeface="Calibri" panose="020F0502020204030204"/>
            </a:endParaRPr>
          </a:p>
        </p:txBody>
      </p:sp>
      <p:pic>
        <p:nvPicPr>
          <p:cNvPr id="2" name="Graphic 1">
            <a:extLst>
              <a:ext uri="{FF2B5EF4-FFF2-40B4-BE49-F238E27FC236}">
                <a16:creationId xmlns:a16="http://schemas.microsoft.com/office/drawing/2014/main" id="{6372A20A-EC56-9D67-D305-822D47A2CCD6}"/>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6684860" y="579599"/>
            <a:ext cx="1740198" cy="1740198"/>
          </a:xfrm>
          <a:prstGeom prst="rect">
            <a:avLst/>
          </a:prstGeom>
        </p:spPr>
      </p:pic>
      <p:pic>
        <p:nvPicPr>
          <p:cNvPr id="10" name="Graphic 9">
            <a:extLst>
              <a:ext uri="{FF2B5EF4-FFF2-40B4-BE49-F238E27FC236}">
                <a16:creationId xmlns:a16="http://schemas.microsoft.com/office/drawing/2014/main" id="{0C8DB7F7-4734-8C60-A003-3473614814CC}"/>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9482470" y="460872"/>
            <a:ext cx="1858925" cy="1858925"/>
          </a:xfrm>
          <a:prstGeom prst="rect">
            <a:avLst/>
          </a:prstGeom>
        </p:spPr>
      </p:pic>
      <p:pic>
        <p:nvPicPr>
          <p:cNvPr id="11" name="Graphic 10">
            <a:extLst>
              <a:ext uri="{FF2B5EF4-FFF2-40B4-BE49-F238E27FC236}">
                <a16:creationId xmlns:a16="http://schemas.microsoft.com/office/drawing/2014/main" id="{66ADAA48-2248-2CFC-3E88-EA9F9A9B6003}"/>
              </a:ext>
            </a:extLst>
          </p:cNvPr>
          <p:cNvPicPr>
            <a:picLocks/>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t="18213" b="14587"/>
          <a:stretch/>
        </p:blipFill>
        <p:spPr>
          <a:xfrm>
            <a:off x="9965925" y="3289005"/>
            <a:ext cx="1858925" cy="1249199"/>
          </a:xfrm>
          <a:prstGeom prst="rect">
            <a:avLst/>
          </a:prstGeom>
        </p:spPr>
      </p:pic>
      <p:pic>
        <p:nvPicPr>
          <p:cNvPr id="12" name="Graphic 11">
            <a:extLst>
              <a:ext uri="{FF2B5EF4-FFF2-40B4-BE49-F238E27FC236}">
                <a16:creationId xmlns:a16="http://schemas.microsoft.com/office/drawing/2014/main" id="{E8EFC71E-72AD-6631-4480-748E5E616379}"/>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flipH="1">
            <a:off x="6344096" y="2636115"/>
            <a:ext cx="1740199" cy="1740199"/>
          </a:xfrm>
          <a:prstGeom prst="rect">
            <a:avLst/>
          </a:prstGeom>
        </p:spPr>
      </p:pic>
      <p:pic>
        <p:nvPicPr>
          <p:cNvPr id="13" name="Graphic 12">
            <a:extLst>
              <a:ext uri="{FF2B5EF4-FFF2-40B4-BE49-F238E27FC236}">
                <a16:creationId xmlns:a16="http://schemas.microsoft.com/office/drawing/2014/main" id="{44D81BD6-2651-B67D-8DDE-A6E088512109}"/>
              </a:ext>
            </a:extLst>
          </p:cNvPr>
          <p:cNvPicPr>
            <a:picLocks/>
          </p:cNvPicPr>
          <p:nvPr/>
        </p:nvPicPr>
        <p:blipFill rotWithShape="1">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t="20321" b="21489"/>
          <a:stretch/>
        </p:blipFill>
        <p:spPr>
          <a:xfrm>
            <a:off x="6007062" y="5202864"/>
            <a:ext cx="2000163" cy="1163906"/>
          </a:xfrm>
          <a:prstGeom prst="rect">
            <a:avLst/>
          </a:prstGeom>
        </p:spPr>
      </p:pic>
      <p:pic>
        <p:nvPicPr>
          <p:cNvPr id="14" name="Graphic 13">
            <a:extLst>
              <a:ext uri="{FF2B5EF4-FFF2-40B4-BE49-F238E27FC236}">
                <a16:creationId xmlns:a16="http://schemas.microsoft.com/office/drawing/2014/main" id="{933D3D5C-B86F-C8DD-4152-BF4183CEE905}"/>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0143134" y="4750299"/>
            <a:ext cx="1616471" cy="1616471"/>
          </a:xfrm>
          <a:prstGeom prst="rect">
            <a:avLst/>
          </a:prstGeom>
        </p:spPr>
      </p:pic>
      <p:grpSp>
        <p:nvGrpSpPr>
          <p:cNvPr id="24" name="Group 23">
            <a:extLst>
              <a:ext uri="{FF2B5EF4-FFF2-40B4-BE49-F238E27FC236}">
                <a16:creationId xmlns:a16="http://schemas.microsoft.com/office/drawing/2014/main" id="{18B3EF22-C96F-8FD9-924C-007233561BE8}"/>
              </a:ext>
            </a:extLst>
          </p:cNvPr>
          <p:cNvGrpSpPr/>
          <p:nvPr/>
        </p:nvGrpSpPr>
        <p:grpSpPr>
          <a:xfrm>
            <a:off x="8084295" y="1348172"/>
            <a:ext cx="1800968" cy="453656"/>
            <a:chOff x="8084295" y="1348172"/>
            <a:chExt cx="1800968" cy="453656"/>
          </a:xfrm>
        </p:grpSpPr>
        <p:sp>
          <p:nvSpPr>
            <p:cNvPr id="17" name="TextBox 16">
              <a:extLst>
                <a:ext uri="{FF2B5EF4-FFF2-40B4-BE49-F238E27FC236}">
                  <a16:creationId xmlns:a16="http://schemas.microsoft.com/office/drawing/2014/main" id="{ED16ACCA-AE3B-B3A1-B5F6-FE972F31B318}"/>
                </a:ext>
              </a:extLst>
            </p:cNvPr>
            <p:cNvSpPr txBox="1"/>
            <p:nvPr/>
          </p:nvSpPr>
          <p:spPr>
            <a:xfrm>
              <a:off x="8548845" y="1390334"/>
              <a:ext cx="871869" cy="369332"/>
            </a:xfrm>
            <a:prstGeom prst="rect">
              <a:avLst/>
            </a:prstGeom>
            <a:noFill/>
          </p:spPr>
          <p:txBody>
            <a:bodyPr wrap="square" rtlCol="0">
              <a:spAutoFit/>
            </a:bodyPr>
            <a:lstStyle/>
            <a:p>
              <a:pPr algn="ctr"/>
              <a:r>
                <a:rPr lang="en-GB" b="1" dirty="0">
                  <a:solidFill>
                    <a:srgbClr val="FFC000"/>
                  </a:solidFill>
                </a:rPr>
                <a:t>OR</a:t>
              </a:r>
            </a:p>
          </p:txBody>
        </p:sp>
        <p:sp>
          <p:nvSpPr>
            <p:cNvPr id="21" name="Oval 20">
              <a:extLst>
                <a:ext uri="{FF2B5EF4-FFF2-40B4-BE49-F238E27FC236}">
                  <a16:creationId xmlns:a16="http://schemas.microsoft.com/office/drawing/2014/main" id="{AB5A37F4-FEB8-AADE-6390-388E20693DBB}"/>
                </a:ext>
              </a:extLst>
            </p:cNvPr>
            <p:cNvSpPr/>
            <p:nvPr/>
          </p:nvSpPr>
          <p:spPr>
            <a:xfrm>
              <a:off x="8084295" y="1348172"/>
              <a:ext cx="453656" cy="453656"/>
            </a:xfrm>
            <a:prstGeom prst="ellipse">
              <a:avLst/>
            </a:prstGeom>
            <a:noFill/>
            <a:ln w="2857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2B088625-BC02-4FB0-0E18-33BC8B0D5BCF}"/>
                </a:ext>
              </a:extLst>
            </p:cNvPr>
            <p:cNvSpPr/>
            <p:nvPr/>
          </p:nvSpPr>
          <p:spPr>
            <a:xfrm>
              <a:off x="9431607" y="1348172"/>
              <a:ext cx="453656" cy="453656"/>
            </a:xfrm>
            <a:prstGeom prst="ellipse">
              <a:avLst/>
            </a:prstGeom>
            <a:noFill/>
            <a:ln w="2857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36B6C994-A2A3-AF34-9D48-7620B9EDCCD8}"/>
              </a:ext>
            </a:extLst>
          </p:cNvPr>
          <p:cNvGrpSpPr/>
          <p:nvPr/>
        </p:nvGrpSpPr>
        <p:grpSpPr>
          <a:xfrm>
            <a:off x="8084295" y="3605819"/>
            <a:ext cx="1800968" cy="453656"/>
            <a:chOff x="8084295" y="1348172"/>
            <a:chExt cx="1800968" cy="453656"/>
          </a:xfrm>
        </p:grpSpPr>
        <p:sp>
          <p:nvSpPr>
            <p:cNvPr id="26" name="TextBox 25">
              <a:extLst>
                <a:ext uri="{FF2B5EF4-FFF2-40B4-BE49-F238E27FC236}">
                  <a16:creationId xmlns:a16="http://schemas.microsoft.com/office/drawing/2014/main" id="{081F707E-9168-A68F-62D6-7EAFB2F721A3}"/>
                </a:ext>
              </a:extLst>
            </p:cNvPr>
            <p:cNvSpPr txBox="1"/>
            <p:nvPr/>
          </p:nvSpPr>
          <p:spPr>
            <a:xfrm>
              <a:off x="8548845" y="1390334"/>
              <a:ext cx="871869" cy="369332"/>
            </a:xfrm>
            <a:prstGeom prst="rect">
              <a:avLst/>
            </a:prstGeom>
            <a:noFill/>
          </p:spPr>
          <p:txBody>
            <a:bodyPr wrap="square" rtlCol="0">
              <a:spAutoFit/>
            </a:bodyPr>
            <a:lstStyle/>
            <a:p>
              <a:pPr algn="ctr"/>
              <a:r>
                <a:rPr lang="en-GB" b="1" dirty="0">
                  <a:solidFill>
                    <a:srgbClr val="FFC000"/>
                  </a:solidFill>
                </a:rPr>
                <a:t>OR</a:t>
              </a:r>
            </a:p>
          </p:txBody>
        </p:sp>
        <p:sp>
          <p:nvSpPr>
            <p:cNvPr id="27" name="Oval 26">
              <a:extLst>
                <a:ext uri="{FF2B5EF4-FFF2-40B4-BE49-F238E27FC236}">
                  <a16:creationId xmlns:a16="http://schemas.microsoft.com/office/drawing/2014/main" id="{40BC6BB6-7180-693C-9920-8D93BEBCA17D}"/>
                </a:ext>
              </a:extLst>
            </p:cNvPr>
            <p:cNvSpPr/>
            <p:nvPr/>
          </p:nvSpPr>
          <p:spPr>
            <a:xfrm>
              <a:off x="8084295" y="1348172"/>
              <a:ext cx="453656" cy="453656"/>
            </a:xfrm>
            <a:prstGeom prst="ellipse">
              <a:avLst/>
            </a:prstGeom>
            <a:noFill/>
            <a:ln w="2857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7D827E65-E6BB-56D1-D8FB-766E8EFDAC3E}"/>
                </a:ext>
              </a:extLst>
            </p:cNvPr>
            <p:cNvSpPr/>
            <p:nvPr/>
          </p:nvSpPr>
          <p:spPr>
            <a:xfrm>
              <a:off x="9431607" y="1348172"/>
              <a:ext cx="453656" cy="453656"/>
            </a:xfrm>
            <a:prstGeom prst="ellipse">
              <a:avLst/>
            </a:prstGeom>
            <a:noFill/>
            <a:ln w="2857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F7E57088-C66A-627A-D8FB-CC9B6916C536}"/>
              </a:ext>
            </a:extLst>
          </p:cNvPr>
          <p:cNvGrpSpPr/>
          <p:nvPr/>
        </p:nvGrpSpPr>
        <p:grpSpPr>
          <a:xfrm>
            <a:off x="8084295" y="5409810"/>
            <a:ext cx="1800968" cy="453656"/>
            <a:chOff x="8084295" y="1348172"/>
            <a:chExt cx="1800968" cy="453656"/>
          </a:xfrm>
        </p:grpSpPr>
        <p:sp>
          <p:nvSpPr>
            <p:cNvPr id="30" name="TextBox 29">
              <a:extLst>
                <a:ext uri="{FF2B5EF4-FFF2-40B4-BE49-F238E27FC236}">
                  <a16:creationId xmlns:a16="http://schemas.microsoft.com/office/drawing/2014/main" id="{F87C3C14-AE72-0F43-1098-C562F12D523D}"/>
                </a:ext>
              </a:extLst>
            </p:cNvPr>
            <p:cNvSpPr txBox="1"/>
            <p:nvPr/>
          </p:nvSpPr>
          <p:spPr>
            <a:xfrm>
              <a:off x="8548845" y="1390334"/>
              <a:ext cx="871869" cy="369332"/>
            </a:xfrm>
            <a:prstGeom prst="rect">
              <a:avLst/>
            </a:prstGeom>
            <a:noFill/>
          </p:spPr>
          <p:txBody>
            <a:bodyPr wrap="square" rtlCol="0">
              <a:spAutoFit/>
            </a:bodyPr>
            <a:lstStyle/>
            <a:p>
              <a:pPr algn="ctr"/>
              <a:r>
                <a:rPr lang="en-GB" b="1" dirty="0">
                  <a:solidFill>
                    <a:srgbClr val="FFC000"/>
                  </a:solidFill>
                </a:rPr>
                <a:t>OR</a:t>
              </a:r>
            </a:p>
          </p:txBody>
        </p:sp>
        <p:sp>
          <p:nvSpPr>
            <p:cNvPr id="31" name="Oval 30">
              <a:extLst>
                <a:ext uri="{FF2B5EF4-FFF2-40B4-BE49-F238E27FC236}">
                  <a16:creationId xmlns:a16="http://schemas.microsoft.com/office/drawing/2014/main" id="{305F6028-855B-00F6-F594-1A2922CD3B9A}"/>
                </a:ext>
              </a:extLst>
            </p:cNvPr>
            <p:cNvSpPr/>
            <p:nvPr/>
          </p:nvSpPr>
          <p:spPr>
            <a:xfrm>
              <a:off x="8084295" y="1348172"/>
              <a:ext cx="453656" cy="453656"/>
            </a:xfrm>
            <a:prstGeom prst="ellipse">
              <a:avLst/>
            </a:prstGeom>
            <a:noFill/>
            <a:ln w="2857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9912D890-79D0-82B0-3BF9-882E11C8391A}"/>
                </a:ext>
              </a:extLst>
            </p:cNvPr>
            <p:cNvSpPr/>
            <p:nvPr/>
          </p:nvSpPr>
          <p:spPr>
            <a:xfrm>
              <a:off x="9431607" y="1348172"/>
              <a:ext cx="453656" cy="453656"/>
            </a:xfrm>
            <a:prstGeom prst="ellipse">
              <a:avLst/>
            </a:prstGeom>
            <a:noFill/>
            <a:ln w="2857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Rectangle: Rounded Corners 32">
            <a:extLst>
              <a:ext uri="{FF2B5EF4-FFF2-40B4-BE49-F238E27FC236}">
                <a16:creationId xmlns:a16="http://schemas.microsoft.com/office/drawing/2014/main" id="{FE053FD2-210A-2519-1D3B-079B364F6C3D}"/>
              </a:ext>
            </a:extLst>
          </p:cNvPr>
          <p:cNvSpPr/>
          <p:nvPr/>
        </p:nvSpPr>
        <p:spPr>
          <a:xfrm>
            <a:off x="717531" y="5479310"/>
            <a:ext cx="4486940" cy="76831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Tick the options with a nose closest to Concorde. </a:t>
            </a:r>
          </a:p>
        </p:txBody>
      </p:sp>
    </p:spTree>
    <p:extLst>
      <p:ext uri="{BB962C8B-B14F-4D97-AF65-F5344CB8AC3E}">
        <p14:creationId xmlns:p14="http://schemas.microsoft.com/office/powerpoint/2010/main" val="2711524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664E2E-40A6-965B-BC38-989A3B7824C7}"/>
              </a:ext>
            </a:extLst>
          </p:cNvPr>
          <p:cNvSpPr txBox="1">
            <a:spLocks/>
          </p:cNvSpPr>
          <p:nvPr/>
        </p:nvSpPr>
        <p:spPr>
          <a:xfrm>
            <a:off x="565620" y="592308"/>
            <a:ext cx="7586008" cy="1311128"/>
          </a:xfrm>
          <a:prstGeom prst="rect">
            <a:avLst/>
          </a:prstGeom>
        </p:spPr>
        <p:txBody>
          <a:bodyPr wrap="square"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rPr>
              <a:t>How did Concorde compare to other passenger planes?</a:t>
            </a:r>
          </a:p>
        </p:txBody>
      </p:sp>
      <p:pic>
        <p:nvPicPr>
          <p:cNvPr id="2050" name="Picture 2" descr="Concorde">
            <a:extLst>
              <a:ext uri="{FF2B5EF4-FFF2-40B4-BE49-F238E27FC236}">
                <a16:creationId xmlns:a16="http://schemas.microsoft.com/office/drawing/2014/main" id="{94FEBEB4-FBBD-CF17-98B9-F17AEABE968D}"/>
              </a:ext>
            </a:extLst>
          </p:cNvPr>
          <p:cNvPicPr>
            <a:picLocks noChangeAspect="1" noChangeArrowheads="1"/>
          </p:cNvPicPr>
          <p:nvPr/>
        </p:nvPicPr>
        <p:blipFill rotWithShape="1">
          <a:blip r:embed="rId3" cstate="email">
            <a:duotone>
              <a:schemeClr val="accent4">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10186" t="24461" r="11860" b="18183"/>
          <a:stretch/>
        </p:blipFill>
        <p:spPr bwMode="auto">
          <a:xfrm>
            <a:off x="3174783" y="2275591"/>
            <a:ext cx="2247014" cy="1239969"/>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a:extLst>
              <a:ext uri="{FF2B5EF4-FFF2-40B4-BE49-F238E27FC236}">
                <a16:creationId xmlns:a16="http://schemas.microsoft.com/office/drawing/2014/main" id="{EA577B73-E708-A79B-D925-81B33459E86A}"/>
              </a:ext>
            </a:extLst>
          </p:cNvPr>
          <p:cNvPicPr>
            <a:picLocks/>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t="30269" b="31405"/>
          <a:stretch/>
        </p:blipFill>
        <p:spPr>
          <a:xfrm>
            <a:off x="5812788" y="2275591"/>
            <a:ext cx="3161090" cy="1211505"/>
          </a:xfrm>
          <a:prstGeom prst="rect">
            <a:avLst/>
          </a:prstGeom>
        </p:spPr>
      </p:pic>
      <p:sp>
        <p:nvSpPr>
          <p:cNvPr id="6" name="TextBox 5">
            <a:extLst>
              <a:ext uri="{FF2B5EF4-FFF2-40B4-BE49-F238E27FC236}">
                <a16:creationId xmlns:a16="http://schemas.microsoft.com/office/drawing/2014/main" id="{BDE02673-FDE3-1068-07D6-1FBEB7EC4ABE}"/>
              </a:ext>
            </a:extLst>
          </p:cNvPr>
          <p:cNvSpPr txBox="1"/>
          <p:nvPr/>
        </p:nvSpPr>
        <p:spPr>
          <a:xfrm>
            <a:off x="565619" y="4158643"/>
            <a:ext cx="2303721" cy="369332"/>
          </a:xfrm>
          <a:prstGeom prst="rect">
            <a:avLst/>
          </a:prstGeom>
          <a:noFill/>
        </p:spPr>
        <p:txBody>
          <a:bodyPr wrap="square" rtlCol="0">
            <a:spAutoFit/>
          </a:bodyPr>
          <a:lstStyle/>
          <a:p>
            <a:r>
              <a:rPr lang="en-GB" b="1" dirty="0"/>
              <a:t>Maximum speed</a:t>
            </a:r>
          </a:p>
        </p:txBody>
      </p:sp>
      <p:sp>
        <p:nvSpPr>
          <p:cNvPr id="7" name="TextBox 6">
            <a:extLst>
              <a:ext uri="{FF2B5EF4-FFF2-40B4-BE49-F238E27FC236}">
                <a16:creationId xmlns:a16="http://schemas.microsoft.com/office/drawing/2014/main" id="{971F5194-709D-E0A7-B543-8CDADCEB2E75}"/>
              </a:ext>
            </a:extLst>
          </p:cNvPr>
          <p:cNvSpPr txBox="1"/>
          <p:nvPr/>
        </p:nvSpPr>
        <p:spPr>
          <a:xfrm>
            <a:off x="565619" y="4874132"/>
            <a:ext cx="2303721" cy="369332"/>
          </a:xfrm>
          <a:prstGeom prst="rect">
            <a:avLst/>
          </a:prstGeom>
          <a:noFill/>
        </p:spPr>
        <p:txBody>
          <a:bodyPr wrap="square" rtlCol="0">
            <a:spAutoFit/>
          </a:bodyPr>
          <a:lstStyle/>
          <a:p>
            <a:r>
              <a:rPr lang="en-GB" b="1" dirty="0"/>
              <a:t>Number of passengers</a:t>
            </a:r>
          </a:p>
        </p:txBody>
      </p:sp>
      <p:sp>
        <p:nvSpPr>
          <p:cNvPr id="8" name="TextBox 7">
            <a:extLst>
              <a:ext uri="{FF2B5EF4-FFF2-40B4-BE49-F238E27FC236}">
                <a16:creationId xmlns:a16="http://schemas.microsoft.com/office/drawing/2014/main" id="{593560E5-93D5-0DA3-A7D8-2BBA7629A5CF}"/>
              </a:ext>
            </a:extLst>
          </p:cNvPr>
          <p:cNvSpPr txBox="1"/>
          <p:nvPr/>
        </p:nvSpPr>
        <p:spPr>
          <a:xfrm>
            <a:off x="4014755" y="4871584"/>
            <a:ext cx="567071" cy="369332"/>
          </a:xfrm>
          <a:prstGeom prst="rect">
            <a:avLst/>
          </a:prstGeom>
          <a:noFill/>
        </p:spPr>
        <p:txBody>
          <a:bodyPr wrap="square" rtlCol="0">
            <a:spAutoFit/>
          </a:bodyPr>
          <a:lstStyle/>
          <a:p>
            <a:r>
              <a:rPr lang="en-GB" dirty="0"/>
              <a:t>130</a:t>
            </a:r>
          </a:p>
        </p:txBody>
      </p:sp>
      <p:sp>
        <p:nvSpPr>
          <p:cNvPr id="9" name="TextBox 8">
            <a:extLst>
              <a:ext uri="{FF2B5EF4-FFF2-40B4-BE49-F238E27FC236}">
                <a16:creationId xmlns:a16="http://schemas.microsoft.com/office/drawing/2014/main" id="{C83E9536-CF1F-AB41-FDEF-610C6C28B449}"/>
              </a:ext>
            </a:extLst>
          </p:cNvPr>
          <p:cNvSpPr txBox="1"/>
          <p:nvPr/>
        </p:nvSpPr>
        <p:spPr>
          <a:xfrm>
            <a:off x="7109798" y="4871584"/>
            <a:ext cx="567071" cy="369332"/>
          </a:xfrm>
          <a:prstGeom prst="rect">
            <a:avLst/>
          </a:prstGeom>
          <a:noFill/>
        </p:spPr>
        <p:txBody>
          <a:bodyPr wrap="square" rtlCol="0">
            <a:spAutoFit/>
          </a:bodyPr>
          <a:lstStyle/>
          <a:p>
            <a:r>
              <a:rPr lang="en-GB" dirty="0"/>
              <a:t>525</a:t>
            </a:r>
          </a:p>
        </p:txBody>
      </p:sp>
      <p:sp>
        <p:nvSpPr>
          <p:cNvPr id="16" name="TextBox 15">
            <a:extLst>
              <a:ext uri="{FF2B5EF4-FFF2-40B4-BE49-F238E27FC236}">
                <a16:creationId xmlns:a16="http://schemas.microsoft.com/office/drawing/2014/main" id="{78A0325C-B2D1-61B5-EFB9-BC1D96D2FC4F}"/>
              </a:ext>
            </a:extLst>
          </p:cNvPr>
          <p:cNvSpPr txBox="1"/>
          <p:nvPr/>
        </p:nvSpPr>
        <p:spPr>
          <a:xfrm>
            <a:off x="6429043" y="4020144"/>
            <a:ext cx="1928580" cy="646331"/>
          </a:xfrm>
          <a:prstGeom prst="rect">
            <a:avLst/>
          </a:prstGeom>
          <a:noFill/>
        </p:spPr>
        <p:txBody>
          <a:bodyPr wrap="square">
            <a:spAutoFit/>
          </a:bodyPr>
          <a:lstStyle/>
          <a:p>
            <a:pPr algn="ctr"/>
            <a:r>
              <a:rPr lang="en-GB" dirty="0"/>
              <a:t>579 miles per </a:t>
            </a:r>
            <a:r>
              <a:rPr lang="en-GB" dirty="0" err="1"/>
              <a:t>per</a:t>
            </a:r>
            <a:r>
              <a:rPr lang="en-GB" dirty="0"/>
              <a:t> hour</a:t>
            </a:r>
          </a:p>
        </p:txBody>
      </p:sp>
      <p:sp>
        <p:nvSpPr>
          <p:cNvPr id="18" name="TextBox 17">
            <a:extLst>
              <a:ext uri="{FF2B5EF4-FFF2-40B4-BE49-F238E27FC236}">
                <a16:creationId xmlns:a16="http://schemas.microsoft.com/office/drawing/2014/main" id="{0405A702-B603-36E3-4023-32FA6D9F6012}"/>
              </a:ext>
            </a:extLst>
          </p:cNvPr>
          <p:cNvSpPr txBox="1"/>
          <p:nvPr/>
        </p:nvSpPr>
        <p:spPr>
          <a:xfrm>
            <a:off x="3334000" y="4020144"/>
            <a:ext cx="1928580" cy="646331"/>
          </a:xfrm>
          <a:prstGeom prst="rect">
            <a:avLst/>
          </a:prstGeom>
          <a:noFill/>
        </p:spPr>
        <p:txBody>
          <a:bodyPr wrap="square">
            <a:spAutoFit/>
          </a:bodyPr>
          <a:lstStyle/>
          <a:p>
            <a:pPr algn="ctr"/>
            <a:r>
              <a:rPr lang="en-GB" dirty="0"/>
              <a:t>1,354 miles per hour</a:t>
            </a:r>
          </a:p>
        </p:txBody>
      </p:sp>
      <p:sp>
        <p:nvSpPr>
          <p:cNvPr id="19" name="TextBox 18">
            <a:extLst>
              <a:ext uri="{FF2B5EF4-FFF2-40B4-BE49-F238E27FC236}">
                <a16:creationId xmlns:a16="http://schemas.microsoft.com/office/drawing/2014/main" id="{05B78C92-11F1-DFCE-EB1D-322AF8000484}"/>
              </a:ext>
            </a:extLst>
          </p:cNvPr>
          <p:cNvSpPr txBox="1"/>
          <p:nvPr/>
        </p:nvSpPr>
        <p:spPr>
          <a:xfrm>
            <a:off x="565619" y="5577493"/>
            <a:ext cx="2303721" cy="646331"/>
          </a:xfrm>
          <a:prstGeom prst="rect">
            <a:avLst/>
          </a:prstGeom>
          <a:noFill/>
        </p:spPr>
        <p:txBody>
          <a:bodyPr wrap="square" rtlCol="0">
            <a:spAutoFit/>
          </a:bodyPr>
          <a:lstStyle/>
          <a:p>
            <a:r>
              <a:rPr lang="en-GB" b="1" dirty="0"/>
              <a:t>Time to fly from London to New York</a:t>
            </a:r>
          </a:p>
        </p:txBody>
      </p:sp>
      <p:sp>
        <p:nvSpPr>
          <p:cNvPr id="20" name="TextBox 19">
            <a:extLst>
              <a:ext uri="{FF2B5EF4-FFF2-40B4-BE49-F238E27FC236}">
                <a16:creationId xmlns:a16="http://schemas.microsoft.com/office/drawing/2014/main" id="{16B2EE1F-E0BE-E142-CE81-064DEEDBA7EB}"/>
              </a:ext>
            </a:extLst>
          </p:cNvPr>
          <p:cNvSpPr txBox="1"/>
          <p:nvPr/>
        </p:nvSpPr>
        <p:spPr>
          <a:xfrm>
            <a:off x="3704457" y="5715992"/>
            <a:ext cx="1187666" cy="369332"/>
          </a:xfrm>
          <a:prstGeom prst="rect">
            <a:avLst/>
          </a:prstGeom>
          <a:noFill/>
        </p:spPr>
        <p:txBody>
          <a:bodyPr wrap="square" rtlCol="0">
            <a:spAutoFit/>
          </a:bodyPr>
          <a:lstStyle/>
          <a:p>
            <a:r>
              <a:rPr lang="en-GB" dirty="0"/>
              <a:t>3 ½ hours</a:t>
            </a:r>
          </a:p>
        </p:txBody>
      </p:sp>
      <p:sp>
        <p:nvSpPr>
          <p:cNvPr id="23" name="TextBox 22">
            <a:extLst>
              <a:ext uri="{FF2B5EF4-FFF2-40B4-BE49-F238E27FC236}">
                <a16:creationId xmlns:a16="http://schemas.microsoft.com/office/drawing/2014/main" id="{D0C7BD0B-23E1-634C-75A4-0D2EC02F1D4B}"/>
              </a:ext>
            </a:extLst>
          </p:cNvPr>
          <p:cNvSpPr txBox="1"/>
          <p:nvPr/>
        </p:nvSpPr>
        <p:spPr>
          <a:xfrm>
            <a:off x="6901095" y="5715992"/>
            <a:ext cx="984477" cy="369332"/>
          </a:xfrm>
          <a:prstGeom prst="rect">
            <a:avLst/>
          </a:prstGeom>
          <a:noFill/>
        </p:spPr>
        <p:txBody>
          <a:bodyPr wrap="square" rtlCol="0">
            <a:spAutoFit/>
          </a:bodyPr>
          <a:lstStyle/>
          <a:p>
            <a:r>
              <a:rPr lang="en-GB" dirty="0"/>
              <a:t>8 hours</a:t>
            </a:r>
          </a:p>
        </p:txBody>
      </p:sp>
      <p:sp>
        <p:nvSpPr>
          <p:cNvPr id="33" name="TextBox 32">
            <a:extLst>
              <a:ext uri="{FF2B5EF4-FFF2-40B4-BE49-F238E27FC236}">
                <a16:creationId xmlns:a16="http://schemas.microsoft.com/office/drawing/2014/main" id="{C2A38542-64BD-0F97-A3DD-22F9AC53FFD8}"/>
              </a:ext>
            </a:extLst>
          </p:cNvPr>
          <p:cNvSpPr txBox="1"/>
          <p:nvPr/>
        </p:nvSpPr>
        <p:spPr>
          <a:xfrm>
            <a:off x="3174783" y="3594386"/>
            <a:ext cx="2247014" cy="369332"/>
          </a:xfrm>
          <a:prstGeom prst="rect">
            <a:avLst/>
          </a:prstGeom>
          <a:noFill/>
        </p:spPr>
        <p:txBody>
          <a:bodyPr wrap="square" rtlCol="0">
            <a:spAutoFit/>
          </a:bodyPr>
          <a:lstStyle/>
          <a:p>
            <a:pPr algn="ctr"/>
            <a:r>
              <a:rPr lang="en-GB" i="1" dirty="0">
                <a:solidFill>
                  <a:schemeClr val="accent4"/>
                </a:solidFill>
              </a:rPr>
              <a:t>Concorde</a:t>
            </a:r>
          </a:p>
        </p:txBody>
      </p:sp>
      <p:sp>
        <p:nvSpPr>
          <p:cNvPr id="34" name="TextBox 33">
            <a:extLst>
              <a:ext uri="{FF2B5EF4-FFF2-40B4-BE49-F238E27FC236}">
                <a16:creationId xmlns:a16="http://schemas.microsoft.com/office/drawing/2014/main" id="{A42BC0B4-FA39-7488-B053-8B170BEA56A2}"/>
              </a:ext>
            </a:extLst>
          </p:cNvPr>
          <p:cNvSpPr txBox="1"/>
          <p:nvPr/>
        </p:nvSpPr>
        <p:spPr>
          <a:xfrm>
            <a:off x="6269826" y="3594386"/>
            <a:ext cx="2247014" cy="369332"/>
          </a:xfrm>
          <a:prstGeom prst="rect">
            <a:avLst/>
          </a:prstGeom>
          <a:noFill/>
        </p:spPr>
        <p:txBody>
          <a:bodyPr wrap="square" rtlCol="0">
            <a:spAutoFit/>
          </a:bodyPr>
          <a:lstStyle/>
          <a:p>
            <a:pPr algn="ctr"/>
            <a:r>
              <a:rPr lang="en-GB" i="1" dirty="0">
                <a:solidFill>
                  <a:schemeClr val="accent4"/>
                </a:solidFill>
              </a:rPr>
              <a:t>Boeing 747</a:t>
            </a:r>
          </a:p>
        </p:txBody>
      </p:sp>
      <p:cxnSp>
        <p:nvCxnSpPr>
          <p:cNvPr id="36" name="Straight Connector 35">
            <a:extLst>
              <a:ext uri="{FF2B5EF4-FFF2-40B4-BE49-F238E27FC236}">
                <a16:creationId xmlns:a16="http://schemas.microsoft.com/office/drawing/2014/main" id="{EB53B3E0-3960-7317-36B6-C604D1657817}"/>
              </a:ext>
            </a:extLst>
          </p:cNvPr>
          <p:cNvCxnSpPr>
            <a:cxnSpLocks/>
          </p:cNvCxnSpPr>
          <p:nvPr/>
        </p:nvCxnSpPr>
        <p:spPr>
          <a:xfrm>
            <a:off x="565619" y="4707117"/>
            <a:ext cx="84082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F45E6B-0813-3FC5-0EF5-A1EC352AE319}"/>
              </a:ext>
            </a:extLst>
          </p:cNvPr>
          <p:cNvCxnSpPr>
            <a:cxnSpLocks/>
          </p:cNvCxnSpPr>
          <p:nvPr/>
        </p:nvCxnSpPr>
        <p:spPr>
          <a:xfrm>
            <a:off x="565619" y="5410479"/>
            <a:ext cx="8408259"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0A6BD442-7100-4549-5CE3-CCF82BA5D536}"/>
              </a:ext>
            </a:extLst>
          </p:cNvPr>
          <p:cNvSpPr/>
          <p:nvPr/>
        </p:nvSpPr>
        <p:spPr>
          <a:xfrm>
            <a:off x="9237278" y="1028474"/>
            <a:ext cx="2303721" cy="519535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The plane that can fly at 1,354 miles per hour is ………………………………</a:t>
            </a:r>
          </a:p>
          <a:p>
            <a:pPr marL="0" marR="0" lvl="0" indent="0" defTabSz="914400" rtl="0" eaLnBrk="1" fontAlgn="auto" latinLnBrk="0" hangingPunct="1">
              <a:lnSpc>
                <a:spcPct val="100000"/>
              </a:lnSpc>
              <a:spcBef>
                <a:spcPts val="0"/>
              </a:spcBef>
              <a:spcAft>
                <a:spcPts val="0"/>
              </a:spcAft>
              <a:buClrTx/>
              <a:buSzTx/>
              <a:buFontTx/>
              <a:buNone/>
              <a:tabLst/>
              <a:defRPr/>
            </a:pPr>
            <a:endParaRPr lang="en-GB" dirty="0">
              <a:solidFill>
                <a:srgbClr val="223E58"/>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dirty="0">
              <a:solidFill>
                <a:srgbClr val="223E58"/>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The plane that can carry 525 passengers is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a:t>
            </a:r>
            <a:endParaRPr lang="en-GB" dirty="0">
              <a:solidFill>
                <a:srgbClr val="223E58"/>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dirty="0">
                <a:solidFill>
                  <a:srgbClr val="223E58"/>
                </a:solidFill>
                <a:latin typeface="Calibri" panose="020F0502020204030204"/>
              </a:rPr>
              <a:t>The plane that would take eight hours to reach New York is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360577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664E2E-40A6-965B-BC38-989A3B7824C7}"/>
              </a:ext>
            </a:extLst>
          </p:cNvPr>
          <p:cNvSpPr txBox="1">
            <a:spLocks/>
          </p:cNvSpPr>
          <p:nvPr/>
        </p:nvSpPr>
        <p:spPr>
          <a:xfrm>
            <a:off x="671946" y="711489"/>
            <a:ext cx="10492240" cy="847147"/>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rPr>
              <a:t>Why doesn’t Concorde fly today? </a:t>
            </a:r>
          </a:p>
        </p:txBody>
      </p:sp>
      <p:sp>
        <p:nvSpPr>
          <p:cNvPr id="5" name="TextBox 4">
            <a:extLst>
              <a:ext uri="{FF2B5EF4-FFF2-40B4-BE49-F238E27FC236}">
                <a16:creationId xmlns:a16="http://schemas.microsoft.com/office/drawing/2014/main" id="{DA746AFA-540F-D99C-AF64-8E9DDC36D094}"/>
              </a:ext>
            </a:extLst>
          </p:cNvPr>
          <p:cNvSpPr txBox="1"/>
          <p:nvPr/>
        </p:nvSpPr>
        <p:spPr>
          <a:xfrm>
            <a:off x="677024" y="2065601"/>
            <a:ext cx="5137787" cy="3816429"/>
          </a:xfrm>
          <a:prstGeom prst="rect">
            <a:avLst/>
          </a:prstGeom>
          <a:noFill/>
        </p:spPr>
        <p:txBody>
          <a:bodyPr wrap="square">
            <a:spAutoFit/>
          </a:bodyPr>
          <a:lstStyle/>
          <a:p>
            <a:pPr>
              <a:spcAft>
                <a:spcPts val="600"/>
              </a:spcAft>
            </a:pPr>
            <a:r>
              <a:rPr lang="en-GB" dirty="0"/>
              <a:t>Concorde was a ground-breaking plane – but it was retired in 2003. </a:t>
            </a:r>
          </a:p>
          <a:p>
            <a:pPr>
              <a:spcAft>
                <a:spcPts val="600"/>
              </a:spcAft>
            </a:pPr>
            <a:r>
              <a:rPr lang="en-GB" b="1" dirty="0"/>
              <a:t>Why? </a:t>
            </a:r>
          </a:p>
          <a:p>
            <a:pPr marL="342900" indent="-342900">
              <a:spcAft>
                <a:spcPts val="600"/>
              </a:spcAft>
              <a:buFont typeface="Arial" panose="020B0604020202020204" pitchFamily="34" charset="0"/>
              <a:buChar char="•"/>
            </a:pPr>
            <a:r>
              <a:rPr lang="en-GB" dirty="0"/>
              <a:t>Its owners struggled to make money from it. </a:t>
            </a:r>
          </a:p>
          <a:p>
            <a:pPr marL="800100" lvl="1" indent="-342900">
              <a:spcAft>
                <a:spcPts val="600"/>
              </a:spcAft>
              <a:buFont typeface="Calibri" panose="020F0502020204030204" pitchFamily="34" charset="0"/>
              <a:buChar char="-"/>
            </a:pPr>
            <a:r>
              <a:rPr lang="en-GB" sz="1600" dirty="0"/>
              <a:t>It could only carry a small number of passengers. </a:t>
            </a:r>
          </a:p>
          <a:p>
            <a:pPr marL="800100" lvl="1" indent="-342900">
              <a:spcAft>
                <a:spcPts val="600"/>
              </a:spcAft>
              <a:buFont typeface="Calibri" panose="020F0502020204030204" pitchFamily="34" charset="0"/>
              <a:buChar char="-"/>
            </a:pPr>
            <a:r>
              <a:rPr lang="en-GB" sz="1600" dirty="0"/>
              <a:t>It used a lot of fuel that made it expensive to fly.</a:t>
            </a:r>
          </a:p>
          <a:p>
            <a:pPr marL="342900" indent="-342900">
              <a:spcAft>
                <a:spcPts val="600"/>
              </a:spcAft>
              <a:buFont typeface="Arial" panose="020B0604020202020204" pitchFamily="34" charset="0"/>
              <a:buChar char="•"/>
            </a:pPr>
            <a:r>
              <a:rPr lang="en-GB" dirty="0"/>
              <a:t>In 2000, there was also a fatal incident involving Concorde where all passengers and crew on board died as well as people on the ground. </a:t>
            </a:r>
          </a:p>
          <a:p>
            <a:pPr marL="800100" lvl="1" indent="-342900">
              <a:spcAft>
                <a:spcPts val="600"/>
              </a:spcAft>
              <a:buFont typeface="Calibri" panose="020F0502020204030204" pitchFamily="34" charset="0"/>
              <a:buChar char="-"/>
            </a:pPr>
            <a:r>
              <a:rPr lang="en-GB" sz="1600" dirty="0"/>
              <a:t>It was the first time Concorde had ever had a fatal incident – but after it, people lost confidence in Concorde. </a:t>
            </a:r>
          </a:p>
        </p:txBody>
      </p:sp>
      <p:pic>
        <p:nvPicPr>
          <p:cNvPr id="2" name="Picture 1">
            <a:extLst>
              <a:ext uri="{FF2B5EF4-FFF2-40B4-BE49-F238E27FC236}">
                <a16:creationId xmlns:a16="http://schemas.microsoft.com/office/drawing/2014/main" id="{BD4E9BF2-F134-45E0-4007-B8285CCD49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5978" y="2254454"/>
            <a:ext cx="4765823" cy="3177215"/>
          </a:xfrm>
          <a:prstGeom prst="rect">
            <a:avLst/>
          </a:prstGeom>
        </p:spPr>
      </p:pic>
      <p:sp>
        <p:nvSpPr>
          <p:cNvPr id="3" name="AutoShape 2">
            <a:extLst>
              <a:ext uri="{FF2B5EF4-FFF2-40B4-BE49-F238E27FC236}">
                <a16:creationId xmlns:a16="http://schemas.microsoft.com/office/drawing/2014/main" id="{755C05A4-C628-38CE-05D5-5103005846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Rounded Corners 7">
            <a:extLst>
              <a:ext uri="{FF2B5EF4-FFF2-40B4-BE49-F238E27FC236}">
                <a16:creationId xmlns:a16="http://schemas.microsoft.com/office/drawing/2014/main" id="{6CFA94AA-257F-601A-7529-83F5301A4707}"/>
              </a:ext>
            </a:extLst>
          </p:cNvPr>
          <p:cNvSpPr/>
          <p:nvPr/>
        </p:nvSpPr>
        <p:spPr>
          <a:xfrm>
            <a:off x="6645419" y="5431669"/>
            <a:ext cx="4486940" cy="491890"/>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23E58"/>
                </a:solidFill>
                <a:effectLst/>
                <a:uLnTx/>
                <a:uFillTx/>
                <a:latin typeface="Calibri" panose="020F0502020204030204"/>
                <a:ea typeface="+mn-ea"/>
                <a:cs typeface="+mn-cs"/>
              </a:rPr>
              <a:t>Investigators examining the debris of Concorde in 2000. </a:t>
            </a:r>
          </a:p>
        </p:txBody>
      </p:sp>
    </p:spTree>
    <p:extLst>
      <p:ext uri="{BB962C8B-B14F-4D97-AF65-F5344CB8AC3E}">
        <p14:creationId xmlns:p14="http://schemas.microsoft.com/office/powerpoint/2010/main" val="10805345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E2E48B21-D9C6-11D2-B857-C8CFC61B651D}"/>
              </a:ext>
            </a:extLst>
          </p:cNvPr>
          <p:cNvSpPr/>
          <p:nvPr/>
        </p:nvSpPr>
        <p:spPr>
          <a:xfrm>
            <a:off x="6173760" y="640938"/>
            <a:ext cx="5376419" cy="5576124"/>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80664E2E-40A6-965B-BC38-989A3B7824C7}"/>
              </a:ext>
            </a:extLst>
          </p:cNvPr>
          <p:cNvSpPr txBox="1">
            <a:spLocks/>
          </p:cNvSpPr>
          <p:nvPr/>
        </p:nvSpPr>
        <p:spPr>
          <a:xfrm>
            <a:off x="641821" y="508589"/>
            <a:ext cx="5271300" cy="1920526"/>
          </a:xfrm>
          <a:prstGeom prst="rect">
            <a:avLst/>
          </a:prstGeom>
        </p:spPr>
        <p:txBody>
          <a:bodyPr wrap="square"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rPr>
              <a:t>What would your dream plane look like – and why? </a:t>
            </a:r>
          </a:p>
        </p:txBody>
      </p:sp>
      <p:sp>
        <p:nvSpPr>
          <p:cNvPr id="2" name="TextBox 1">
            <a:extLst>
              <a:ext uri="{FF2B5EF4-FFF2-40B4-BE49-F238E27FC236}">
                <a16:creationId xmlns:a16="http://schemas.microsoft.com/office/drawing/2014/main" id="{779E7AD2-E04A-1149-898E-43FC1A1982F8}"/>
              </a:ext>
            </a:extLst>
          </p:cNvPr>
          <p:cNvSpPr txBox="1"/>
          <p:nvPr/>
        </p:nvSpPr>
        <p:spPr>
          <a:xfrm>
            <a:off x="641820" y="2409431"/>
            <a:ext cx="4989360"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223E58"/>
                </a:solidFill>
                <a:latin typeface="Calibri" panose="020F0502020204030204"/>
              </a:rPr>
              <a:t>Imagine you are a plane designer</a:t>
            </a:r>
            <a:r>
              <a:rPr kumimoji="0" lang="en-GB" sz="2000" b="0" i="0" u="none" strike="noStrike" kern="1200" cap="none" spc="0" normalizeH="0" baseline="0" noProof="0" dirty="0">
                <a:ln>
                  <a:noFill/>
                </a:ln>
                <a:solidFill>
                  <a:srgbClr val="223E58"/>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rgbClr val="223E58"/>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23E58"/>
                </a:solidFill>
                <a:effectLst/>
                <a:uLnTx/>
                <a:uFillTx/>
                <a:latin typeface="Calibri" panose="020F0502020204030204"/>
                <a:ea typeface="+mn-ea"/>
                <a:cs typeface="+mn-cs"/>
              </a:rPr>
              <a:t>What features would you include on your plane and why?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rgbClr val="223E58"/>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23E58"/>
                </a:solidFill>
                <a:effectLst/>
                <a:uLnTx/>
                <a:uFillTx/>
                <a:latin typeface="Calibri" panose="020F0502020204030204"/>
                <a:ea typeface="+mn-ea"/>
                <a:cs typeface="+mn-cs"/>
              </a:rPr>
              <a:t>For example, would 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223E58"/>
                </a:solidFill>
                <a:latin typeface="Calibri" panose="020F0502020204030204"/>
              </a:rPr>
              <a:t>be able to go really fast?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23E58"/>
                </a:solidFill>
                <a:effectLst/>
                <a:uLnTx/>
                <a:uFillTx/>
                <a:latin typeface="Calibri" panose="020F0502020204030204"/>
                <a:ea typeface="+mn-ea"/>
                <a:cs typeface="+mn-cs"/>
              </a:rPr>
              <a:t>carry lots of passengers or other cargo?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223E58"/>
                </a:solidFill>
                <a:latin typeface="Calibri" panose="020F0502020204030204"/>
              </a:rPr>
              <a:t>be able to avoid detection?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23E58"/>
                </a:solidFill>
                <a:effectLst/>
                <a:uLnTx/>
                <a:uFillTx/>
                <a:latin typeface="Calibri" panose="020F0502020204030204"/>
                <a:ea typeface="+mn-ea"/>
                <a:cs typeface="+mn-cs"/>
              </a:rPr>
              <a:t>be able to take off and land on water?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223E58"/>
                </a:solidFill>
                <a:latin typeface="Calibri" panose="020F0502020204030204"/>
              </a:rPr>
              <a:t>have fun things in its interior for passengers, like a bowling alley?</a:t>
            </a:r>
            <a:endParaRPr kumimoji="0" lang="en-GB" sz="2000" b="0" i="0" u="none" strike="noStrike" kern="1200" cap="none" spc="0" normalizeH="0" baseline="0" noProof="0" dirty="0">
              <a:ln>
                <a:noFill/>
              </a:ln>
              <a:solidFill>
                <a:srgbClr val="223E58"/>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3255ADE-B521-AE0F-3161-C15CB3AAEC2A}"/>
              </a:ext>
            </a:extLst>
          </p:cNvPr>
          <p:cNvSpPr txBox="1"/>
          <p:nvPr/>
        </p:nvSpPr>
        <p:spPr>
          <a:xfrm>
            <a:off x="6675120" y="767669"/>
            <a:ext cx="4572000" cy="954107"/>
          </a:xfrm>
          <a:prstGeom prst="rect">
            <a:avLst/>
          </a:prstGeom>
          <a:noFill/>
        </p:spPr>
        <p:txBody>
          <a:bodyPr wrap="square" rtlCol="0">
            <a:spAutoFit/>
          </a:bodyPr>
          <a:lstStyle/>
          <a:p>
            <a:r>
              <a:rPr lang="en-GB" sz="1400" dirty="0"/>
              <a:t>Write a description of your dream plane. Explain how your choices might change its design – for instance, a plane that carries lots of passengers will need to be big whereas a plane that avoids detection will be much smaller. </a:t>
            </a:r>
          </a:p>
        </p:txBody>
      </p:sp>
    </p:spTree>
    <p:extLst>
      <p:ext uri="{BB962C8B-B14F-4D97-AF65-F5344CB8AC3E}">
        <p14:creationId xmlns:p14="http://schemas.microsoft.com/office/powerpoint/2010/main" val="3103234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664E2E-40A6-965B-BC38-989A3B7824C7}"/>
              </a:ext>
            </a:extLst>
          </p:cNvPr>
          <p:cNvSpPr txBox="1">
            <a:spLocks/>
          </p:cNvSpPr>
          <p:nvPr/>
        </p:nvSpPr>
        <p:spPr>
          <a:xfrm>
            <a:off x="573240" y="736986"/>
            <a:ext cx="6467639" cy="701731"/>
          </a:xfrm>
          <a:prstGeom prst="rect">
            <a:avLst/>
          </a:prstGeom>
        </p:spPr>
        <p:txBody>
          <a:bodyPr wrap="square"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rPr>
              <a:t>Draw your dream plane.</a:t>
            </a:r>
          </a:p>
        </p:txBody>
      </p:sp>
      <p:sp>
        <p:nvSpPr>
          <p:cNvPr id="3" name="TextBox 2">
            <a:extLst>
              <a:ext uri="{FF2B5EF4-FFF2-40B4-BE49-F238E27FC236}">
                <a16:creationId xmlns:a16="http://schemas.microsoft.com/office/drawing/2014/main" id="{56A47B9D-0C45-9D20-7388-2FF116BFBFDD}"/>
              </a:ext>
            </a:extLst>
          </p:cNvPr>
          <p:cNvSpPr txBox="1"/>
          <p:nvPr/>
        </p:nvSpPr>
        <p:spPr>
          <a:xfrm>
            <a:off x="626580" y="1502651"/>
            <a:ext cx="530178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223E58"/>
                </a:solidFill>
                <a:latin typeface="Calibri" panose="020F0502020204030204"/>
              </a:rPr>
              <a:t>Add labels and arrows to point out any of your design ideas (for example, special feet to land on water). </a:t>
            </a:r>
            <a:endParaRPr kumimoji="0" lang="en-GB" b="0" i="0" u="none" strike="noStrike" kern="1200" cap="none" spc="0" normalizeH="0" baseline="0" noProof="0" dirty="0">
              <a:ln>
                <a:noFill/>
              </a:ln>
              <a:solidFill>
                <a:srgbClr val="223E5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943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49C1EA"/>
        </a:solidFill>
        <a:effectLst/>
      </p:bgPr>
    </p:bg>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21134CBC-385B-824E-D27B-50488A8EE447}"/>
              </a:ext>
            </a:extLst>
          </p:cNvPr>
          <p:cNvSpPr txBox="1">
            <a:spLocks/>
          </p:cNvSpPr>
          <p:nvPr/>
        </p:nvSpPr>
        <p:spPr>
          <a:xfrm>
            <a:off x="990478" y="4604106"/>
            <a:ext cx="10378112" cy="2448204"/>
          </a:xfrm>
          <a:prstGeom prst="rect">
            <a:avLst/>
          </a:prstGeom>
        </p:spPr>
        <p:txBody>
          <a:bodyPr>
            <a:noAutofit/>
          </a:bodyPr>
          <a:lstStyle>
            <a:lvl1pPr algn="l" defTabSz="1219139" rtl="0" eaLnBrk="1" latinLnBrk="0" hangingPunct="1">
              <a:lnSpc>
                <a:spcPct val="90000"/>
              </a:lnSpc>
              <a:spcBef>
                <a:spcPct val="0"/>
              </a:spcBef>
              <a:buNone/>
              <a:defRPr sz="4000" b="1" i="0" kern="1200">
                <a:solidFill>
                  <a:srgbClr val="083A58"/>
                </a:solidFill>
                <a:latin typeface="Levenim MT" panose="02010502060101010101" pitchFamily="2" charset="-79"/>
                <a:ea typeface="+mj-ea"/>
                <a:cs typeface="Levenim MT" panose="02010502060101010101" pitchFamily="2" charset="-79"/>
              </a:defRPr>
            </a:lvl1pPr>
          </a:lstStyle>
          <a:p>
            <a:pPr marL="0" marR="0" lvl="0" indent="0" algn="ctr" defTabSz="1219139"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FFFFFF"/>
                </a:solidFill>
                <a:effectLst/>
                <a:uLnTx/>
                <a:uFillTx/>
                <a:latin typeface="Levenim MT"/>
                <a:ea typeface="+mj-ea"/>
                <a:cs typeface="Levenim MT" panose="02010502060101010101" pitchFamily="2" charset="-79"/>
              </a:rPr>
              <a:t>Saving lives by air from Cambridge</a:t>
            </a:r>
            <a:endParaRPr kumimoji="0" lang="en-US" sz="3600" b="1" i="0" u="none" strike="noStrike" kern="1200" cap="none" spc="0" normalizeH="0" baseline="0" noProof="0" dirty="0">
              <a:ln>
                <a:noFill/>
              </a:ln>
              <a:solidFill>
                <a:srgbClr val="FFFFFF"/>
              </a:solidFill>
              <a:effectLst/>
              <a:uLnTx/>
              <a:uFillTx/>
              <a:latin typeface="Levenim MT"/>
              <a:ea typeface="+mj-ea"/>
              <a:cs typeface="Levenim MT" panose="02010502060101010101" pitchFamily="2" charset="-79"/>
            </a:endParaRPr>
          </a:p>
        </p:txBody>
      </p:sp>
      <p:pic>
        <p:nvPicPr>
          <p:cNvPr id="2" name="Picture 1" descr="A silhouette of a city at night&#10;&#10;Description automatically generated with medium confidence">
            <a:extLst>
              <a:ext uri="{FF2B5EF4-FFF2-40B4-BE49-F238E27FC236}">
                <a16:creationId xmlns:a16="http://schemas.microsoft.com/office/drawing/2014/main" id="{B0C183EA-5B38-83E9-93E2-6B65574A508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3778" y="1342319"/>
            <a:ext cx="6844444" cy="2552381"/>
          </a:xfrm>
          <a:prstGeom prst="rect">
            <a:avLst/>
          </a:prstGeom>
        </p:spPr>
      </p:pic>
      <p:pic>
        <p:nvPicPr>
          <p:cNvPr id="4" name="Picture 3">
            <a:extLst>
              <a:ext uri="{FF2B5EF4-FFF2-40B4-BE49-F238E27FC236}">
                <a16:creationId xmlns:a16="http://schemas.microsoft.com/office/drawing/2014/main" id="{E5208696-59ED-2764-7916-275F387682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616" y="379706"/>
            <a:ext cx="11506768" cy="6098587"/>
          </a:xfrm>
          <a:prstGeom prst="rect">
            <a:avLst/>
          </a:prstGeom>
        </p:spPr>
      </p:pic>
    </p:spTree>
    <p:extLst>
      <p:ext uri="{BB962C8B-B14F-4D97-AF65-F5344CB8AC3E}">
        <p14:creationId xmlns:p14="http://schemas.microsoft.com/office/powerpoint/2010/main" val="1627364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AD1C8A-1041-6BB0-4443-0B44AB86811D}"/>
              </a:ext>
            </a:extLst>
          </p:cNvPr>
          <p:cNvSpPr txBox="1"/>
          <p:nvPr/>
        </p:nvSpPr>
        <p:spPr>
          <a:xfrm>
            <a:off x="577992" y="4572968"/>
            <a:ext cx="10841376" cy="1754326"/>
          </a:xfrm>
          <a:prstGeom prst="rect">
            <a:avLst/>
          </a:prstGeom>
          <a:noFill/>
        </p:spPr>
        <p:txBody>
          <a:bodyPr wrap="square">
            <a:spAutoFit/>
          </a:bodyPr>
          <a:lstStyle/>
          <a:p>
            <a:r>
              <a:rPr lang="en-GB" dirty="0"/>
              <a:t>Since 2010, the East Anglian Air Ambulance has had a base at Cambridge Airport.</a:t>
            </a:r>
          </a:p>
          <a:p>
            <a:endParaRPr lang="en-GB" dirty="0"/>
          </a:p>
          <a:p>
            <a:r>
              <a:rPr lang="en-GB" dirty="0"/>
              <a:t>The Air Ambulance is available 24 hours a day, 7 days a week. It flies to emergencies across Bedfordshire, Cambridgeshire, Norfolk, and Suffolk. </a:t>
            </a:r>
          </a:p>
          <a:p>
            <a:endParaRPr lang="en-GB" dirty="0"/>
          </a:p>
          <a:p>
            <a:r>
              <a:rPr lang="en-GB" dirty="0"/>
              <a:t>You can find out more about the work of the Air Ambulance: https://www.eaaa.org.uk/</a:t>
            </a:r>
          </a:p>
        </p:txBody>
      </p:sp>
      <p:sp>
        <p:nvSpPr>
          <p:cNvPr id="4" name="Title 1">
            <a:extLst>
              <a:ext uri="{FF2B5EF4-FFF2-40B4-BE49-F238E27FC236}">
                <a16:creationId xmlns:a16="http://schemas.microsoft.com/office/drawing/2014/main" id="{CD52EC3C-3B5D-E2AF-EFED-44BB52FF6007}"/>
              </a:ext>
            </a:extLst>
          </p:cNvPr>
          <p:cNvSpPr txBox="1">
            <a:spLocks/>
          </p:cNvSpPr>
          <p:nvPr/>
        </p:nvSpPr>
        <p:spPr>
          <a:xfrm>
            <a:off x="577992" y="3129219"/>
            <a:ext cx="4683555" cy="1311128"/>
          </a:xfrm>
          <a:prstGeom prst="rect">
            <a:avLst/>
          </a:prstGeom>
        </p:spPr>
        <p:txBody>
          <a:bodyPr wrap="square"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rPr>
              <a:t>Saving lives from Cambridge Airport</a:t>
            </a:r>
          </a:p>
        </p:txBody>
      </p:sp>
      <p:pic>
        <p:nvPicPr>
          <p:cNvPr id="1026" name="Picture 2" descr="&quot;If the EAAA hadn't come to my rescue 10 years ago, I wouldn't be here&quot;">
            <a:extLst>
              <a:ext uri="{FF2B5EF4-FFF2-40B4-BE49-F238E27FC236}">
                <a16:creationId xmlns:a16="http://schemas.microsoft.com/office/drawing/2014/main" id="{12623C88-968F-D661-C1E9-194FA155542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02586" y="798953"/>
            <a:ext cx="6216782" cy="3495729"/>
          </a:xfrm>
          <a:prstGeom prst="rect">
            <a:avLst/>
          </a:prstGeom>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763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AD1C8A-1041-6BB0-4443-0B44AB86811D}"/>
              </a:ext>
            </a:extLst>
          </p:cNvPr>
          <p:cNvSpPr txBox="1"/>
          <p:nvPr/>
        </p:nvSpPr>
        <p:spPr>
          <a:xfrm>
            <a:off x="5691962" y="2643038"/>
            <a:ext cx="5458047" cy="2542363"/>
          </a:xfrm>
          <a:prstGeom prst="rect">
            <a:avLst/>
          </a:prstGeom>
          <a:noFill/>
        </p:spPr>
        <p:txBody>
          <a:bodyPr wrap="square">
            <a:spAutoFit/>
          </a:bodyPr>
          <a:lstStyle/>
          <a:p>
            <a:pPr>
              <a:lnSpc>
                <a:spcPct val="150000"/>
              </a:lnSpc>
            </a:pPr>
            <a:r>
              <a:rPr lang="en-GB" dirty="0"/>
              <a:t>The East Anglian Air Ambulance service covers emergencies across four counties:</a:t>
            </a:r>
          </a:p>
          <a:p>
            <a:pPr marL="285750" indent="-285750">
              <a:lnSpc>
                <a:spcPct val="150000"/>
              </a:lnSpc>
              <a:buClr>
                <a:schemeClr val="tx2"/>
              </a:buClr>
              <a:buFont typeface="Arial" panose="020B0604020202020204" pitchFamily="34" charset="0"/>
              <a:buChar char="•"/>
            </a:pPr>
            <a:r>
              <a:rPr lang="en-GB" dirty="0"/>
              <a:t>Bedfordshire </a:t>
            </a:r>
          </a:p>
          <a:p>
            <a:pPr marL="285750" indent="-285750">
              <a:lnSpc>
                <a:spcPct val="150000"/>
              </a:lnSpc>
              <a:buClr>
                <a:schemeClr val="tx2"/>
              </a:buClr>
              <a:buFont typeface="Arial" panose="020B0604020202020204" pitchFamily="34" charset="0"/>
              <a:buChar char="•"/>
            </a:pPr>
            <a:r>
              <a:rPr lang="en-GB" dirty="0"/>
              <a:t>Cambridgeshire</a:t>
            </a:r>
          </a:p>
          <a:p>
            <a:pPr marL="285750" indent="-285750">
              <a:lnSpc>
                <a:spcPct val="150000"/>
              </a:lnSpc>
              <a:buClr>
                <a:schemeClr val="tx2"/>
              </a:buClr>
              <a:buFont typeface="Arial" panose="020B0604020202020204" pitchFamily="34" charset="0"/>
              <a:buChar char="•"/>
            </a:pPr>
            <a:r>
              <a:rPr lang="en-GB" dirty="0"/>
              <a:t>Norfolk</a:t>
            </a:r>
          </a:p>
          <a:p>
            <a:pPr marL="285750" indent="-285750">
              <a:lnSpc>
                <a:spcPct val="150000"/>
              </a:lnSpc>
              <a:buClr>
                <a:schemeClr val="tx2"/>
              </a:buClr>
              <a:buFont typeface="Arial" panose="020B0604020202020204" pitchFamily="34" charset="0"/>
              <a:buChar char="•"/>
            </a:pPr>
            <a:r>
              <a:rPr lang="en-GB" dirty="0"/>
              <a:t>Suffolk</a:t>
            </a:r>
          </a:p>
        </p:txBody>
      </p:sp>
      <p:pic>
        <p:nvPicPr>
          <p:cNvPr id="8" name="Picture 7">
            <a:extLst>
              <a:ext uri="{FF2B5EF4-FFF2-40B4-BE49-F238E27FC236}">
                <a16:creationId xmlns:a16="http://schemas.microsoft.com/office/drawing/2014/main" id="{68CA22F5-0903-98DB-C9B2-934CEA8160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765" y="544414"/>
            <a:ext cx="4780010" cy="5863474"/>
          </a:xfrm>
          <a:prstGeom prst="rect">
            <a:avLst/>
          </a:prstGeom>
          <a:ln w="38100">
            <a:solidFill>
              <a:schemeClr val="tx1"/>
            </a:solidFill>
          </a:ln>
        </p:spPr>
      </p:pic>
      <p:sp>
        <p:nvSpPr>
          <p:cNvPr id="11" name="Rectangle: Rounded Corners 10">
            <a:extLst>
              <a:ext uri="{FF2B5EF4-FFF2-40B4-BE49-F238E27FC236}">
                <a16:creationId xmlns:a16="http://schemas.microsoft.com/office/drawing/2014/main" id="{609497EE-7C06-43BE-6DA5-99B11D54C597}"/>
              </a:ext>
            </a:extLst>
          </p:cNvPr>
          <p:cNvSpPr/>
          <p:nvPr/>
        </p:nvSpPr>
        <p:spPr>
          <a:xfrm>
            <a:off x="5691962" y="5516917"/>
            <a:ext cx="5911282" cy="76831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223E58"/>
                </a:solidFill>
                <a:latin typeface="Calibri" panose="020F0502020204030204"/>
              </a:rPr>
              <a:t>Can you find these four counties on the map of England?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223E58"/>
                </a:solidFill>
                <a:latin typeface="Calibri" panose="020F0502020204030204"/>
              </a:rPr>
              <a:t>Mark the four counties with an X.</a:t>
            </a:r>
            <a:endPar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7929E97-E67B-7EA8-3BF4-6821FDDE3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9942" y="718821"/>
            <a:ext cx="1462077" cy="1134047"/>
          </a:xfrm>
          <a:prstGeom prst="rect">
            <a:avLst/>
          </a:prstGeom>
        </p:spPr>
      </p:pic>
    </p:spTree>
    <p:extLst>
      <p:ext uri="{BB962C8B-B14F-4D97-AF65-F5344CB8AC3E}">
        <p14:creationId xmlns:p14="http://schemas.microsoft.com/office/powerpoint/2010/main" val="38293127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BAAA43D1-B040-14F3-9BFA-041FF53C0EDD}"/>
              </a:ext>
            </a:extLst>
          </p:cNvPr>
          <p:cNvPicPr>
            <a:picLocks noChangeAspect="1" noChangeArrowheads="1"/>
          </p:cNvPicPr>
          <p:nvPr/>
        </p:nvPicPr>
        <p:blipFill>
          <a:blip r:embed="rId3" cstate="print"/>
          <a:srcRect/>
          <a:stretch>
            <a:fillRect/>
          </a:stretch>
        </p:blipFill>
        <p:spPr bwMode="auto">
          <a:xfrm>
            <a:off x="2174752" y="499599"/>
            <a:ext cx="9408058" cy="5858802"/>
          </a:xfrm>
          <a:prstGeom prst="rect">
            <a:avLst/>
          </a:prstGeom>
          <a:noFill/>
          <a:ln w="9525">
            <a:noFill/>
            <a:miter lim="800000"/>
            <a:headEnd/>
            <a:tailEnd/>
          </a:ln>
        </p:spPr>
      </p:pic>
      <p:sp>
        <p:nvSpPr>
          <p:cNvPr id="5" name="Rectangle: Rounded Corners 4">
            <a:extLst>
              <a:ext uri="{FF2B5EF4-FFF2-40B4-BE49-F238E27FC236}">
                <a16:creationId xmlns:a16="http://schemas.microsoft.com/office/drawing/2014/main" id="{E5FC9F1F-5A95-9AA7-5FEB-5FD386B7A022}"/>
              </a:ext>
            </a:extLst>
          </p:cNvPr>
          <p:cNvSpPr/>
          <p:nvPr/>
        </p:nvSpPr>
        <p:spPr>
          <a:xfrm>
            <a:off x="2570018" y="5415639"/>
            <a:ext cx="8783782" cy="76831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23E58"/>
                </a:solidFill>
                <a:effectLst/>
                <a:uLnTx/>
                <a:uFillTx/>
                <a:latin typeface="Calibri" panose="020F0502020204030204"/>
                <a:ea typeface="+mn-ea"/>
                <a:cs typeface="+mn-cs"/>
              </a:rPr>
              <a:t>Between 2015 and 2017, Prince William worked as a pilot for the East Anglian Air Ambulance. He regularly flew helicopters from Cambridge Airport to emergencies in the East of Anglia region.</a:t>
            </a:r>
          </a:p>
        </p:txBody>
      </p:sp>
      <p:pic>
        <p:nvPicPr>
          <p:cNvPr id="9" name="Picture 8">
            <a:extLst>
              <a:ext uri="{FF2B5EF4-FFF2-40B4-BE49-F238E27FC236}">
                <a16:creationId xmlns:a16="http://schemas.microsoft.com/office/drawing/2014/main" id="{20290107-130A-41B9-3D92-0BE7464669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327" y="1961821"/>
            <a:ext cx="2981531" cy="3279367"/>
          </a:xfrm>
          <a:prstGeom prst="rect">
            <a:avLst/>
          </a:prstGeom>
          <a:solidFill>
            <a:schemeClr val="bg1"/>
          </a:solidFill>
          <a:ln w="38100">
            <a:solidFill>
              <a:schemeClr val="tx1"/>
            </a:solidFill>
          </a:ln>
        </p:spPr>
      </p:pic>
    </p:spTree>
    <p:extLst>
      <p:ext uri="{BB962C8B-B14F-4D97-AF65-F5344CB8AC3E}">
        <p14:creationId xmlns:p14="http://schemas.microsoft.com/office/powerpoint/2010/main" val="1847698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290107-130A-41B9-3D92-0BE7464669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621" y="525584"/>
            <a:ext cx="5279448" cy="5806831"/>
          </a:xfrm>
          <a:prstGeom prst="rect">
            <a:avLst/>
          </a:prstGeom>
          <a:solidFill>
            <a:schemeClr val="bg1"/>
          </a:solidFill>
          <a:ln w="38100">
            <a:solidFill>
              <a:schemeClr val="tx1"/>
            </a:solidFill>
          </a:ln>
        </p:spPr>
      </p:pic>
      <p:sp>
        <p:nvSpPr>
          <p:cNvPr id="3" name="TextBox 2">
            <a:extLst>
              <a:ext uri="{FF2B5EF4-FFF2-40B4-BE49-F238E27FC236}">
                <a16:creationId xmlns:a16="http://schemas.microsoft.com/office/drawing/2014/main" id="{5620774D-EF1E-540F-B408-C7BC3CD822D0}"/>
              </a:ext>
            </a:extLst>
          </p:cNvPr>
          <p:cNvSpPr txBox="1"/>
          <p:nvPr/>
        </p:nvSpPr>
        <p:spPr>
          <a:xfrm>
            <a:off x="6619875" y="2390760"/>
            <a:ext cx="4118610" cy="3693319"/>
          </a:xfrm>
          <a:prstGeom prst="rect">
            <a:avLst/>
          </a:prstGeom>
          <a:noFill/>
        </p:spPr>
        <p:txBody>
          <a:bodyPr wrap="square">
            <a:spAutoFit/>
          </a:bodyPr>
          <a:lstStyle/>
          <a:p>
            <a:r>
              <a:rPr lang="en-GB" dirty="0"/>
              <a:t>Imagine you are a reporter on a Cambridge newspaper in 2016. </a:t>
            </a:r>
          </a:p>
          <a:p>
            <a:endParaRPr lang="en-GB" dirty="0"/>
          </a:p>
          <a:p>
            <a:r>
              <a:rPr lang="en-GB" dirty="0"/>
              <a:t>Prince William has flown an air ambulance to the site of a car crash on the A14. Everyone injured was successfully airlifted to hospital by Prince William and the air ambulance crew. </a:t>
            </a:r>
          </a:p>
          <a:p>
            <a:endParaRPr lang="en-GB" dirty="0"/>
          </a:p>
          <a:p>
            <a:r>
              <a:rPr lang="en-GB" dirty="0"/>
              <a:t>Write a short news article about the rescue. Make up a great headline. </a:t>
            </a:r>
          </a:p>
          <a:p>
            <a:endParaRPr lang="en-GB" dirty="0"/>
          </a:p>
          <a:p>
            <a:r>
              <a:rPr lang="en-GB" dirty="0"/>
              <a:t>You can use the template in these slides.</a:t>
            </a:r>
          </a:p>
        </p:txBody>
      </p:sp>
      <p:sp>
        <p:nvSpPr>
          <p:cNvPr id="4" name="Title 1">
            <a:extLst>
              <a:ext uri="{FF2B5EF4-FFF2-40B4-BE49-F238E27FC236}">
                <a16:creationId xmlns:a16="http://schemas.microsoft.com/office/drawing/2014/main" id="{D95AAAC1-9278-6A2B-9E1E-4B9C66B0EAD8}"/>
              </a:ext>
            </a:extLst>
          </p:cNvPr>
          <p:cNvSpPr txBox="1">
            <a:spLocks/>
          </p:cNvSpPr>
          <p:nvPr/>
        </p:nvSpPr>
        <p:spPr>
          <a:xfrm>
            <a:off x="6619875" y="1589434"/>
            <a:ext cx="3682214" cy="701731"/>
          </a:xfrm>
          <a:prstGeom prst="rect">
            <a:avLst/>
          </a:prstGeom>
        </p:spPr>
        <p:txBody>
          <a:bodyPr wrap="square"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rPr>
              <a:t>In the news!</a:t>
            </a:r>
          </a:p>
        </p:txBody>
      </p:sp>
    </p:spTree>
    <p:extLst>
      <p:ext uri="{BB962C8B-B14F-4D97-AF65-F5344CB8AC3E}">
        <p14:creationId xmlns:p14="http://schemas.microsoft.com/office/powerpoint/2010/main" val="1906914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D6A551-D88D-97EB-32D7-C02DF2DA2DE8}"/>
              </a:ext>
            </a:extLst>
          </p:cNvPr>
          <p:cNvSpPr txBox="1">
            <a:spLocks/>
          </p:cNvSpPr>
          <p:nvPr/>
        </p:nvSpPr>
        <p:spPr>
          <a:xfrm>
            <a:off x="762000" y="602720"/>
            <a:ext cx="4432570"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rPr>
              <a:t>Make a timeline</a:t>
            </a:r>
          </a:p>
        </p:txBody>
      </p:sp>
      <p:sp>
        <p:nvSpPr>
          <p:cNvPr id="21" name="Content Placeholder 2">
            <a:extLst>
              <a:ext uri="{FF2B5EF4-FFF2-40B4-BE49-F238E27FC236}">
                <a16:creationId xmlns:a16="http://schemas.microsoft.com/office/drawing/2014/main" id="{4566A4CE-5EAD-9662-471A-53A8D0CB4764}"/>
              </a:ext>
            </a:extLst>
          </p:cNvPr>
          <p:cNvSpPr txBox="1">
            <a:spLocks/>
          </p:cNvSpPr>
          <p:nvPr/>
        </p:nvSpPr>
        <p:spPr>
          <a:xfrm>
            <a:off x="1079767" y="1381550"/>
            <a:ext cx="8900809" cy="608372"/>
          </a:xfrm>
          <a:prstGeom prst="rect">
            <a:avLst/>
          </a:prstGeom>
          <a:extLst>
            <a:ext uri="{909E8E84-426E-40DD-AFC4-6F175D3DCCD1}">
              <a14:hiddenFill xmlns:a14="http://schemas.microsoft.com/office/drawing/2010/main">
                <a:solidFill>
                  <a:srgbClr val="FFFFFF"/>
                </a:solidFill>
              </a14:hiddenFill>
            </a:ext>
          </a:extLst>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23E58"/>
                </a:solidFill>
                <a:effectLst/>
                <a:uLnTx/>
                <a:uFillTx/>
                <a:latin typeface="Calibri" panose="020F0502020204030204"/>
                <a:ea typeface="+mn-ea"/>
                <a:cs typeface="+mn-cs"/>
              </a:rPr>
              <a:t>Looking at the website, find the dates for these events and write them in the blank spaces below.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400" dirty="0">
                <a:solidFill>
                  <a:srgbClr val="223E58"/>
                </a:solidFill>
                <a:latin typeface="Calibri" panose="020F0502020204030204"/>
              </a:rPr>
              <a:t>Cut out the events and arrange them in the right order, starting with the earliest.</a:t>
            </a:r>
            <a:endParaRPr kumimoji="0" lang="en-GB" sz="1400" b="0" i="0" u="none" strike="noStrike" kern="1200" cap="none" spc="0" normalizeH="0" baseline="0" noProof="0" dirty="0">
              <a:ln>
                <a:noFill/>
              </a:ln>
              <a:solidFill>
                <a:srgbClr val="223E58"/>
              </a:solidFill>
              <a:effectLst/>
              <a:uLnTx/>
              <a:uFillTx/>
              <a:latin typeface="Calibri" panose="020F0502020204030204"/>
              <a:ea typeface="+mn-ea"/>
              <a:cs typeface="+mn-cs"/>
            </a:endParaRPr>
          </a:p>
        </p:txBody>
      </p:sp>
      <p:grpSp>
        <p:nvGrpSpPr>
          <p:cNvPr id="134" name="Group 133">
            <a:extLst>
              <a:ext uri="{FF2B5EF4-FFF2-40B4-BE49-F238E27FC236}">
                <a16:creationId xmlns:a16="http://schemas.microsoft.com/office/drawing/2014/main" id="{F4211AA9-072C-DBC0-9EA5-9484FC2B0606}"/>
              </a:ext>
            </a:extLst>
          </p:cNvPr>
          <p:cNvGrpSpPr/>
          <p:nvPr/>
        </p:nvGrpSpPr>
        <p:grpSpPr>
          <a:xfrm>
            <a:off x="1123545" y="3348513"/>
            <a:ext cx="9686207" cy="833401"/>
            <a:chOff x="1123545" y="3355785"/>
            <a:chExt cx="9686207" cy="833401"/>
          </a:xfrm>
        </p:grpSpPr>
        <p:grpSp>
          <p:nvGrpSpPr>
            <p:cNvPr id="50" name="Group 49">
              <a:extLst>
                <a:ext uri="{FF2B5EF4-FFF2-40B4-BE49-F238E27FC236}">
                  <a16:creationId xmlns:a16="http://schemas.microsoft.com/office/drawing/2014/main" id="{3E177C5F-587D-4D71-0A8F-F0A3F9437B9B}"/>
                </a:ext>
              </a:extLst>
            </p:cNvPr>
            <p:cNvGrpSpPr/>
            <p:nvPr/>
          </p:nvGrpSpPr>
          <p:grpSpPr>
            <a:xfrm>
              <a:off x="7867211" y="3357438"/>
              <a:ext cx="2942541" cy="830094"/>
              <a:chOff x="4482057" y="4378955"/>
              <a:chExt cx="2942541" cy="830094"/>
            </a:xfrm>
          </p:grpSpPr>
          <p:grpSp>
            <p:nvGrpSpPr>
              <p:cNvPr id="31" name="Group 30">
                <a:extLst>
                  <a:ext uri="{FF2B5EF4-FFF2-40B4-BE49-F238E27FC236}">
                    <a16:creationId xmlns:a16="http://schemas.microsoft.com/office/drawing/2014/main" id="{2122F89D-800E-505B-A22D-734ADD8C6B97}"/>
                  </a:ext>
                </a:extLst>
              </p:cNvPr>
              <p:cNvGrpSpPr/>
              <p:nvPr/>
            </p:nvGrpSpPr>
            <p:grpSpPr>
              <a:xfrm>
                <a:off x="4482057" y="4378955"/>
                <a:ext cx="2942541" cy="830094"/>
                <a:chOff x="4482057" y="4370960"/>
                <a:chExt cx="2942541" cy="830094"/>
              </a:xfrm>
            </p:grpSpPr>
            <p:sp>
              <p:nvSpPr>
                <p:cNvPr id="12" name="Rectangle: Rounded Corners 11">
                  <a:extLst>
                    <a:ext uri="{FF2B5EF4-FFF2-40B4-BE49-F238E27FC236}">
                      <a16:creationId xmlns:a16="http://schemas.microsoft.com/office/drawing/2014/main" id="{0081D582-37A2-4D89-0225-4A8ABD397425}"/>
                    </a:ext>
                  </a:extLst>
                </p:cNvPr>
                <p:cNvSpPr/>
                <p:nvPr/>
              </p:nvSpPr>
              <p:spPr>
                <a:xfrm>
                  <a:off x="4482057" y="4370960"/>
                  <a:ext cx="2942541" cy="830094"/>
                </a:xfrm>
                <a:prstGeom prst="roundRect">
                  <a:avLst/>
                </a:prstGeom>
                <a:solidFill>
                  <a:schemeClr val="bg1"/>
                </a:solidFill>
                <a:ln w="3810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2A59AFFD-2886-0EDB-6D20-8B279483C396}"/>
                    </a:ext>
                  </a:extLst>
                </p:cNvPr>
                <p:cNvGrpSpPr/>
                <p:nvPr/>
              </p:nvGrpSpPr>
              <p:grpSpPr>
                <a:xfrm>
                  <a:off x="4597940" y="5008123"/>
                  <a:ext cx="1300264" cy="0"/>
                  <a:chOff x="4597940" y="5008123"/>
                  <a:chExt cx="1300264" cy="0"/>
                </a:xfrm>
              </p:grpSpPr>
              <p:cxnSp>
                <p:nvCxnSpPr>
                  <p:cNvPr id="24" name="Straight Connector 23">
                    <a:extLst>
                      <a:ext uri="{FF2B5EF4-FFF2-40B4-BE49-F238E27FC236}">
                        <a16:creationId xmlns:a16="http://schemas.microsoft.com/office/drawing/2014/main" id="{1BBF6C0A-1B73-B31C-75C4-42897D8F3152}"/>
                      </a:ext>
                    </a:extLst>
                  </p:cNvPr>
                  <p:cNvCxnSpPr>
                    <a:cxnSpLocks/>
                  </p:cNvCxnSpPr>
                  <p:nvPr/>
                </p:nvCxnSpPr>
                <p:spPr>
                  <a:xfrm>
                    <a:off x="4597940"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60BF520-78DA-B1E2-8950-4BE29517B354}"/>
                      </a:ext>
                    </a:extLst>
                  </p:cNvPr>
                  <p:cNvCxnSpPr>
                    <a:cxnSpLocks/>
                  </p:cNvCxnSpPr>
                  <p:nvPr/>
                </p:nvCxnSpPr>
                <p:spPr>
                  <a:xfrm>
                    <a:off x="4936246"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41627A0-7FAD-28BC-3A32-8340133DDDF6}"/>
                      </a:ext>
                    </a:extLst>
                  </p:cNvPr>
                  <p:cNvCxnSpPr>
                    <a:cxnSpLocks/>
                  </p:cNvCxnSpPr>
                  <p:nvPr/>
                </p:nvCxnSpPr>
                <p:spPr>
                  <a:xfrm>
                    <a:off x="5274552"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F6BD4F1-DE1A-2BFC-0A6D-855DFED87553}"/>
                      </a:ext>
                    </a:extLst>
                  </p:cNvPr>
                  <p:cNvCxnSpPr>
                    <a:cxnSpLocks/>
                  </p:cNvCxnSpPr>
                  <p:nvPr/>
                </p:nvCxnSpPr>
                <p:spPr>
                  <a:xfrm>
                    <a:off x="5612859"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22" name="TextBox 21">
                <a:extLst>
                  <a:ext uri="{FF2B5EF4-FFF2-40B4-BE49-F238E27FC236}">
                    <a16:creationId xmlns:a16="http://schemas.microsoft.com/office/drawing/2014/main" id="{DA9F8FE6-91C9-C36D-EBA7-7BF75E4A7233}"/>
                  </a:ext>
                </a:extLst>
              </p:cNvPr>
              <p:cNvSpPr txBox="1"/>
              <p:nvPr/>
            </p:nvSpPr>
            <p:spPr>
              <a:xfrm>
                <a:off x="5952479" y="4470837"/>
                <a:ext cx="1472119" cy="646331"/>
              </a:xfrm>
              <a:prstGeom prst="rect">
                <a:avLst/>
              </a:prstGeom>
              <a:noFill/>
            </p:spPr>
            <p:txBody>
              <a:bodyPr wrap="square" rtlCol="0">
                <a:spAutoFit/>
              </a:bodyPr>
              <a:lstStyle/>
              <a:p>
                <a:r>
                  <a:rPr lang="en-GB" sz="1200" dirty="0"/>
                  <a:t>David Marshall starts work in Trinity College, Cambridge.</a:t>
                </a:r>
              </a:p>
            </p:txBody>
          </p:sp>
        </p:grpSp>
        <p:grpSp>
          <p:nvGrpSpPr>
            <p:cNvPr id="51" name="Group 50">
              <a:extLst>
                <a:ext uri="{FF2B5EF4-FFF2-40B4-BE49-F238E27FC236}">
                  <a16:creationId xmlns:a16="http://schemas.microsoft.com/office/drawing/2014/main" id="{3E29A091-DE03-4B25-A00D-73DB154941D6}"/>
                </a:ext>
              </a:extLst>
            </p:cNvPr>
            <p:cNvGrpSpPr/>
            <p:nvPr/>
          </p:nvGrpSpPr>
          <p:grpSpPr>
            <a:xfrm>
              <a:off x="1123545" y="3357438"/>
              <a:ext cx="2942541" cy="830094"/>
              <a:chOff x="7792204" y="4378955"/>
              <a:chExt cx="2942541" cy="830094"/>
            </a:xfrm>
          </p:grpSpPr>
          <p:grpSp>
            <p:nvGrpSpPr>
              <p:cNvPr id="32" name="Group 31">
                <a:extLst>
                  <a:ext uri="{FF2B5EF4-FFF2-40B4-BE49-F238E27FC236}">
                    <a16:creationId xmlns:a16="http://schemas.microsoft.com/office/drawing/2014/main" id="{5A275052-BC2D-6538-6186-E030124FF5F7}"/>
                  </a:ext>
                </a:extLst>
              </p:cNvPr>
              <p:cNvGrpSpPr/>
              <p:nvPr/>
            </p:nvGrpSpPr>
            <p:grpSpPr>
              <a:xfrm>
                <a:off x="7792204" y="4378955"/>
                <a:ext cx="2942541" cy="830094"/>
                <a:chOff x="4482057" y="4370960"/>
                <a:chExt cx="2942541" cy="830094"/>
              </a:xfrm>
            </p:grpSpPr>
            <p:sp>
              <p:nvSpPr>
                <p:cNvPr id="33" name="Rectangle: Rounded Corners 32">
                  <a:extLst>
                    <a:ext uri="{FF2B5EF4-FFF2-40B4-BE49-F238E27FC236}">
                      <a16:creationId xmlns:a16="http://schemas.microsoft.com/office/drawing/2014/main" id="{E0583EB7-3F2A-D1FE-AF65-72CE80E6B6D2}"/>
                    </a:ext>
                  </a:extLst>
                </p:cNvPr>
                <p:cNvSpPr/>
                <p:nvPr/>
              </p:nvSpPr>
              <p:spPr>
                <a:xfrm>
                  <a:off x="4482057" y="4370960"/>
                  <a:ext cx="2942541" cy="830094"/>
                </a:xfrm>
                <a:prstGeom prst="roundRect">
                  <a:avLst/>
                </a:prstGeom>
                <a:solidFill>
                  <a:schemeClr val="bg1"/>
                </a:solidFill>
                <a:ln w="3810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a:extLst>
                    <a:ext uri="{FF2B5EF4-FFF2-40B4-BE49-F238E27FC236}">
                      <a16:creationId xmlns:a16="http://schemas.microsoft.com/office/drawing/2014/main" id="{4D032B49-3913-C345-1FCD-31A0F7D31C49}"/>
                    </a:ext>
                  </a:extLst>
                </p:cNvPr>
                <p:cNvGrpSpPr/>
                <p:nvPr/>
              </p:nvGrpSpPr>
              <p:grpSpPr>
                <a:xfrm>
                  <a:off x="4597940" y="5008123"/>
                  <a:ext cx="1300264" cy="0"/>
                  <a:chOff x="4597940" y="5008123"/>
                  <a:chExt cx="1300264" cy="0"/>
                </a:xfrm>
              </p:grpSpPr>
              <p:cxnSp>
                <p:nvCxnSpPr>
                  <p:cNvPr id="35" name="Straight Connector 34">
                    <a:extLst>
                      <a:ext uri="{FF2B5EF4-FFF2-40B4-BE49-F238E27FC236}">
                        <a16:creationId xmlns:a16="http://schemas.microsoft.com/office/drawing/2014/main" id="{5A65E294-E477-5B19-00CC-AC5AA622779F}"/>
                      </a:ext>
                    </a:extLst>
                  </p:cNvPr>
                  <p:cNvCxnSpPr>
                    <a:cxnSpLocks/>
                  </p:cNvCxnSpPr>
                  <p:nvPr/>
                </p:nvCxnSpPr>
                <p:spPr>
                  <a:xfrm>
                    <a:off x="4597940"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6C0AE2D-D42B-04C8-3CFA-403AB3DCB484}"/>
                      </a:ext>
                    </a:extLst>
                  </p:cNvPr>
                  <p:cNvCxnSpPr>
                    <a:cxnSpLocks/>
                  </p:cNvCxnSpPr>
                  <p:nvPr/>
                </p:nvCxnSpPr>
                <p:spPr>
                  <a:xfrm>
                    <a:off x="4936246"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EBD9633-C043-E7C4-A4FC-05F46A510D1C}"/>
                      </a:ext>
                    </a:extLst>
                  </p:cNvPr>
                  <p:cNvCxnSpPr>
                    <a:cxnSpLocks/>
                  </p:cNvCxnSpPr>
                  <p:nvPr/>
                </p:nvCxnSpPr>
                <p:spPr>
                  <a:xfrm>
                    <a:off x="5274552"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A20CAAB-C1CE-A1C5-C665-CB433EBD05C6}"/>
                      </a:ext>
                    </a:extLst>
                  </p:cNvPr>
                  <p:cNvCxnSpPr>
                    <a:cxnSpLocks/>
                  </p:cNvCxnSpPr>
                  <p:nvPr/>
                </p:nvCxnSpPr>
                <p:spPr>
                  <a:xfrm>
                    <a:off x="5612859"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46" name="TextBox 45">
                <a:extLst>
                  <a:ext uri="{FF2B5EF4-FFF2-40B4-BE49-F238E27FC236}">
                    <a16:creationId xmlns:a16="http://schemas.microsoft.com/office/drawing/2014/main" id="{4D191635-E3E8-3024-908A-895D4F131728}"/>
                  </a:ext>
                </a:extLst>
              </p:cNvPr>
              <p:cNvSpPr txBox="1"/>
              <p:nvPr/>
            </p:nvSpPr>
            <p:spPr>
              <a:xfrm>
                <a:off x="9247261" y="4470837"/>
                <a:ext cx="1472119" cy="646331"/>
              </a:xfrm>
              <a:prstGeom prst="rect">
                <a:avLst/>
              </a:prstGeom>
              <a:noFill/>
            </p:spPr>
            <p:txBody>
              <a:bodyPr wrap="square" rtlCol="0">
                <a:spAutoFit/>
              </a:bodyPr>
              <a:lstStyle/>
              <a:p>
                <a:r>
                  <a:rPr lang="en-GB" sz="1200" b="0" i="0" dirty="0">
                    <a:effectLst/>
                    <a:cs typeface="Arial" panose="020B0604020202020204" pitchFamily="34" charset="0"/>
                  </a:rPr>
                  <a:t>The Brunswick Motor Car Company opens.</a:t>
                </a:r>
                <a:endParaRPr lang="en-GB" sz="1200" dirty="0">
                  <a:cs typeface="Arial" panose="020B0604020202020204" pitchFamily="34" charset="0"/>
                </a:endParaRPr>
              </a:p>
            </p:txBody>
          </p:sp>
        </p:grpSp>
        <p:grpSp>
          <p:nvGrpSpPr>
            <p:cNvPr id="79" name="Group 78">
              <a:extLst>
                <a:ext uri="{FF2B5EF4-FFF2-40B4-BE49-F238E27FC236}">
                  <a16:creationId xmlns:a16="http://schemas.microsoft.com/office/drawing/2014/main" id="{9EF4AF61-3185-8BE9-1F3D-D158A0FAEE44}"/>
                </a:ext>
              </a:extLst>
            </p:cNvPr>
            <p:cNvGrpSpPr/>
            <p:nvPr/>
          </p:nvGrpSpPr>
          <p:grpSpPr>
            <a:xfrm>
              <a:off x="4485650" y="3355785"/>
              <a:ext cx="2961996" cy="833401"/>
              <a:chOff x="4482057" y="4378955"/>
              <a:chExt cx="2961996" cy="833401"/>
            </a:xfrm>
          </p:grpSpPr>
          <p:grpSp>
            <p:nvGrpSpPr>
              <p:cNvPr id="80" name="Group 79">
                <a:extLst>
                  <a:ext uri="{FF2B5EF4-FFF2-40B4-BE49-F238E27FC236}">
                    <a16:creationId xmlns:a16="http://schemas.microsoft.com/office/drawing/2014/main" id="{738DEF52-41B7-0F2F-62EE-D5A07915A265}"/>
                  </a:ext>
                </a:extLst>
              </p:cNvPr>
              <p:cNvGrpSpPr/>
              <p:nvPr/>
            </p:nvGrpSpPr>
            <p:grpSpPr>
              <a:xfrm>
                <a:off x="4482057" y="4378955"/>
                <a:ext cx="2942541" cy="830094"/>
                <a:chOff x="4482057" y="4370960"/>
                <a:chExt cx="2942541" cy="830094"/>
              </a:xfrm>
            </p:grpSpPr>
            <p:sp>
              <p:nvSpPr>
                <p:cNvPr id="82" name="Rectangle: Rounded Corners 81">
                  <a:extLst>
                    <a:ext uri="{FF2B5EF4-FFF2-40B4-BE49-F238E27FC236}">
                      <a16:creationId xmlns:a16="http://schemas.microsoft.com/office/drawing/2014/main" id="{9305DF0D-D8C5-3BD1-1DD1-EA2CE53F2A83}"/>
                    </a:ext>
                  </a:extLst>
                </p:cNvPr>
                <p:cNvSpPr/>
                <p:nvPr/>
              </p:nvSpPr>
              <p:spPr>
                <a:xfrm>
                  <a:off x="4482057" y="4370960"/>
                  <a:ext cx="2942541" cy="830094"/>
                </a:xfrm>
                <a:prstGeom prst="roundRect">
                  <a:avLst/>
                </a:prstGeom>
                <a:solidFill>
                  <a:schemeClr val="bg1"/>
                </a:solidFill>
                <a:ln w="3810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3" name="Group 82">
                  <a:extLst>
                    <a:ext uri="{FF2B5EF4-FFF2-40B4-BE49-F238E27FC236}">
                      <a16:creationId xmlns:a16="http://schemas.microsoft.com/office/drawing/2014/main" id="{70BFD0D8-7F73-19BC-0094-BCE19BE5184C}"/>
                    </a:ext>
                  </a:extLst>
                </p:cNvPr>
                <p:cNvGrpSpPr/>
                <p:nvPr/>
              </p:nvGrpSpPr>
              <p:grpSpPr>
                <a:xfrm>
                  <a:off x="4597940" y="5008123"/>
                  <a:ext cx="1300264" cy="0"/>
                  <a:chOff x="4597940" y="5008123"/>
                  <a:chExt cx="1300264" cy="0"/>
                </a:xfrm>
              </p:grpSpPr>
              <p:cxnSp>
                <p:nvCxnSpPr>
                  <p:cNvPr id="84" name="Straight Connector 83">
                    <a:extLst>
                      <a:ext uri="{FF2B5EF4-FFF2-40B4-BE49-F238E27FC236}">
                        <a16:creationId xmlns:a16="http://schemas.microsoft.com/office/drawing/2014/main" id="{F3EBDED8-7100-42AD-25BF-04BCD6E4A778}"/>
                      </a:ext>
                    </a:extLst>
                  </p:cNvPr>
                  <p:cNvCxnSpPr>
                    <a:cxnSpLocks/>
                  </p:cNvCxnSpPr>
                  <p:nvPr/>
                </p:nvCxnSpPr>
                <p:spPr>
                  <a:xfrm>
                    <a:off x="4597940"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B48B9A9-0BAD-107D-F516-FD5D7BD4A576}"/>
                      </a:ext>
                    </a:extLst>
                  </p:cNvPr>
                  <p:cNvCxnSpPr>
                    <a:cxnSpLocks/>
                  </p:cNvCxnSpPr>
                  <p:nvPr/>
                </p:nvCxnSpPr>
                <p:spPr>
                  <a:xfrm>
                    <a:off x="4936246"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B63148A-A138-7383-C19E-805BFE6BA7BE}"/>
                      </a:ext>
                    </a:extLst>
                  </p:cNvPr>
                  <p:cNvCxnSpPr>
                    <a:cxnSpLocks/>
                  </p:cNvCxnSpPr>
                  <p:nvPr/>
                </p:nvCxnSpPr>
                <p:spPr>
                  <a:xfrm>
                    <a:off x="5274552"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18997E7-A150-A29E-6E69-A490EBDAA6AC}"/>
                      </a:ext>
                    </a:extLst>
                  </p:cNvPr>
                  <p:cNvCxnSpPr>
                    <a:cxnSpLocks/>
                  </p:cNvCxnSpPr>
                  <p:nvPr/>
                </p:nvCxnSpPr>
                <p:spPr>
                  <a:xfrm>
                    <a:off x="5612859"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81" name="TextBox 80">
                <a:extLst>
                  <a:ext uri="{FF2B5EF4-FFF2-40B4-BE49-F238E27FC236}">
                    <a16:creationId xmlns:a16="http://schemas.microsoft.com/office/drawing/2014/main" id="{74A83C54-ACFA-0B63-1E4F-2C59BA26428E}"/>
                  </a:ext>
                </a:extLst>
              </p:cNvPr>
              <p:cNvSpPr txBox="1"/>
              <p:nvPr/>
            </p:nvSpPr>
            <p:spPr>
              <a:xfrm>
                <a:off x="5971934" y="4381359"/>
                <a:ext cx="1472119" cy="830997"/>
              </a:xfrm>
              <a:prstGeom prst="rect">
                <a:avLst/>
              </a:prstGeom>
              <a:noFill/>
            </p:spPr>
            <p:txBody>
              <a:bodyPr wrap="square" rtlCol="0">
                <a:spAutoFit/>
              </a:bodyPr>
              <a:lstStyle/>
              <a:p>
                <a:r>
                  <a:rPr lang="en-GB" sz="1200" dirty="0"/>
                  <a:t>Marshall becomes the UK’s designated company for the RAF Hercules plane.</a:t>
                </a:r>
              </a:p>
            </p:txBody>
          </p:sp>
        </p:grpSp>
      </p:grpSp>
      <p:grpSp>
        <p:nvGrpSpPr>
          <p:cNvPr id="136" name="Group 135">
            <a:extLst>
              <a:ext uri="{FF2B5EF4-FFF2-40B4-BE49-F238E27FC236}">
                <a16:creationId xmlns:a16="http://schemas.microsoft.com/office/drawing/2014/main" id="{A34BDD70-C359-2041-B0D4-77316D66728A}"/>
              </a:ext>
            </a:extLst>
          </p:cNvPr>
          <p:cNvGrpSpPr/>
          <p:nvPr/>
        </p:nvGrpSpPr>
        <p:grpSpPr>
          <a:xfrm>
            <a:off x="1123545" y="5420835"/>
            <a:ext cx="9686207" cy="846371"/>
            <a:chOff x="1123545" y="5420835"/>
            <a:chExt cx="9686207" cy="846371"/>
          </a:xfrm>
        </p:grpSpPr>
        <p:grpSp>
          <p:nvGrpSpPr>
            <p:cNvPr id="61" name="Group 60">
              <a:extLst>
                <a:ext uri="{FF2B5EF4-FFF2-40B4-BE49-F238E27FC236}">
                  <a16:creationId xmlns:a16="http://schemas.microsoft.com/office/drawing/2014/main" id="{C6368452-B882-1B00-E4D7-0AB3E2EBA7C0}"/>
                </a:ext>
              </a:extLst>
            </p:cNvPr>
            <p:cNvGrpSpPr/>
            <p:nvPr/>
          </p:nvGrpSpPr>
          <p:grpSpPr>
            <a:xfrm>
              <a:off x="7867211" y="5428973"/>
              <a:ext cx="2942541" cy="830094"/>
              <a:chOff x="7792204" y="4378955"/>
              <a:chExt cx="2942541" cy="830094"/>
            </a:xfrm>
          </p:grpSpPr>
          <p:grpSp>
            <p:nvGrpSpPr>
              <p:cNvPr id="62" name="Group 61">
                <a:extLst>
                  <a:ext uri="{FF2B5EF4-FFF2-40B4-BE49-F238E27FC236}">
                    <a16:creationId xmlns:a16="http://schemas.microsoft.com/office/drawing/2014/main" id="{753E0D34-B769-F4A6-B08A-701EA9C370D5}"/>
                  </a:ext>
                </a:extLst>
              </p:cNvPr>
              <p:cNvGrpSpPr/>
              <p:nvPr/>
            </p:nvGrpSpPr>
            <p:grpSpPr>
              <a:xfrm>
                <a:off x="7792204" y="4378955"/>
                <a:ext cx="2942541" cy="830094"/>
                <a:chOff x="4482057" y="4370960"/>
                <a:chExt cx="2942541" cy="830094"/>
              </a:xfrm>
            </p:grpSpPr>
            <p:sp>
              <p:nvSpPr>
                <p:cNvPr id="64" name="Rectangle: Rounded Corners 63">
                  <a:extLst>
                    <a:ext uri="{FF2B5EF4-FFF2-40B4-BE49-F238E27FC236}">
                      <a16:creationId xmlns:a16="http://schemas.microsoft.com/office/drawing/2014/main" id="{6C3C9AD2-9A3E-8C1B-F905-92345789380E}"/>
                    </a:ext>
                  </a:extLst>
                </p:cNvPr>
                <p:cNvSpPr/>
                <p:nvPr/>
              </p:nvSpPr>
              <p:spPr>
                <a:xfrm>
                  <a:off x="4482057" y="4370960"/>
                  <a:ext cx="2942541" cy="830094"/>
                </a:xfrm>
                <a:prstGeom prst="roundRect">
                  <a:avLst/>
                </a:prstGeom>
                <a:solidFill>
                  <a:schemeClr val="bg1"/>
                </a:solidFill>
                <a:ln w="3810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a:extLst>
                    <a:ext uri="{FF2B5EF4-FFF2-40B4-BE49-F238E27FC236}">
                      <a16:creationId xmlns:a16="http://schemas.microsoft.com/office/drawing/2014/main" id="{CFDACC2C-B891-1122-FE36-CCD5AF3B9042}"/>
                    </a:ext>
                  </a:extLst>
                </p:cNvPr>
                <p:cNvGrpSpPr/>
                <p:nvPr/>
              </p:nvGrpSpPr>
              <p:grpSpPr>
                <a:xfrm>
                  <a:off x="4597940" y="5008123"/>
                  <a:ext cx="1300264" cy="0"/>
                  <a:chOff x="4597940" y="5008123"/>
                  <a:chExt cx="1300264" cy="0"/>
                </a:xfrm>
              </p:grpSpPr>
              <p:cxnSp>
                <p:nvCxnSpPr>
                  <p:cNvPr id="66" name="Straight Connector 65">
                    <a:extLst>
                      <a:ext uri="{FF2B5EF4-FFF2-40B4-BE49-F238E27FC236}">
                        <a16:creationId xmlns:a16="http://schemas.microsoft.com/office/drawing/2014/main" id="{E502D273-C1A3-BC0A-D448-6CDF09CC9AB9}"/>
                      </a:ext>
                    </a:extLst>
                  </p:cNvPr>
                  <p:cNvCxnSpPr>
                    <a:cxnSpLocks/>
                  </p:cNvCxnSpPr>
                  <p:nvPr/>
                </p:nvCxnSpPr>
                <p:spPr>
                  <a:xfrm>
                    <a:off x="4597940"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14E0968-F739-A1F0-CD3F-6AE9CA433ECB}"/>
                      </a:ext>
                    </a:extLst>
                  </p:cNvPr>
                  <p:cNvCxnSpPr>
                    <a:cxnSpLocks/>
                  </p:cNvCxnSpPr>
                  <p:nvPr/>
                </p:nvCxnSpPr>
                <p:spPr>
                  <a:xfrm>
                    <a:off x="4936246"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04876DD-C69C-4155-0668-8704BECA1522}"/>
                      </a:ext>
                    </a:extLst>
                  </p:cNvPr>
                  <p:cNvCxnSpPr>
                    <a:cxnSpLocks/>
                  </p:cNvCxnSpPr>
                  <p:nvPr/>
                </p:nvCxnSpPr>
                <p:spPr>
                  <a:xfrm>
                    <a:off x="5274552"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599F283-48AE-1CC9-159E-D2937E58A38B}"/>
                      </a:ext>
                    </a:extLst>
                  </p:cNvPr>
                  <p:cNvCxnSpPr>
                    <a:cxnSpLocks/>
                  </p:cNvCxnSpPr>
                  <p:nvPr/>
                </p:nvCxnSpPr>
                <p:spPr>
                  <a:xfrm>
                    <a:off x="5612859"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63" name="TextBox 62">
                <a:extLst>
                  <a:ext uri="{FF2B5EF4-FFF2-40B4-BE49-F238E27FC236}">
                    <a16:creationId xmlns:a16="http://schemas.microsoft.com/office/drawing/2014/main" id="{59E86F81-B701-8113-6AF6-EF2430C5D532}"/>
                  </a:ext>
                </a:extLst>
              </p:cNvPr>
              <p:cNvSpPr txBox="1"/>
              <p:nvPr/>
            </p:nvSpPr>
            <p:spPr>
              <a:xfrm>
                <a:off x="9247261" y="4568112"/>
                <a:ext cx="1472119" cy="461665"/>
              </a:xfrm>
              <a:prstGeom prst="rect">
                <a:avLst/>
              </a:prstGeom>
              <a:noFill/>
            </p:spPr>
            <p:txBody>
              <a:bodyPr wrap="square" rtlCol="0">
                <a:spAutoFit/>
              </a:bodyPr>
              <a:lstStyle/>
              <a:p>
                <a:r>
                  <a:rPr lang="en-GB" sz="1200" b="0" i="0" dirty="0">
                    <a:effectLst/>
                    <a:cs typeface="Arial" panose="020B0604020202020204" pitchFamily="34" charset="0"/>
                  </a:rPr>
                  <a:t>Marshall takes on its first apprentices</a:t>
                </a:r>
                <a:endParaRPr lang="en-GB" sz="1200" dirty="0">
                  <a:cs typeface="Arial" panose="020B0604020202020204" pitchFamily="34" charset="0"/>
                </a:endParaRPr>
              </a:p>
            </p:txBody>
          </p:sp>
        </p:grpSp>
        <p:grpSp>
          <p:nvGrpSpPr>
            <p:cNvPr id="70" name="Group 69">
              <a:extLst>
                <a:ext uri="{FF2B5EF4-FFF2-40B4-BE49-F238E27FC236}">
                  <a16:creationId xmlns:a16="http://schemas.microsoft.com/office/drawing/2014/main" id="{EE7B91A0-3614-36D8-AFA1-BC1565827BCF}"/>
                </a:ext>
              </a:extLst>
            </p:cNvPr>
            <p:cNvGrpSpPr/>
            <p:nvPr/>
          </p:nvGrpSpPr>
          <p:grpSpPr>
            <a:xfrm>
              <a:off x="1123545" y="5428973"/>
              <a:ext cx="2942541" cy="830094"/>
              <a:chOff x="1171910" y="4378955"/>
              <a:chExt cx="2942541" cy="830094"/>
            </a:xfrm>
          </p:grpSpPr>
          <p:grpSp>
            <p:nvGrpSpPr>
              <p:cNvPr id="71" name="Group 70">
                <a:extLst>
                  <a:ext uri="{FF2B5EF4-FFF2-40B4-BE49-F238E27FC236}">
                    <a16:creationId xmlns:a16="http://schemas.microsoft.com/office/drawing/2014/main" id="{16514E6A-9F91-72A6-443F-D66A759215F4}"/>
                  </a:ext>
                </a:extLst>
              </p:cNvPr>
              <p:cNvGrpSpPr/>
              <p:nvPr/>
            </p:nvGrpSpPr>
            <p:grpSpPr>
              <a:xfrm>
                <a:off x="1171910" y="4378955"/>
                <a:ext cx="2942541" cy="830094"/>
                <a:chOff x="4482057" y="4370960"/>
                <a:chExt cx="2942541" cy="830094"/>
              </a:xfrm>
            </p:grpSpPr>
            <p:sp>
              <p:nvSpPr>
                <p:cNvPr id="73" name="Rectangle: Rounded Corners 72">
                  <a:extLst>
                    <a:ext uri="{FF2B5EF4-FFF2-40B4-BE49-F238E27FC236}">
                      <a16:creationId xmlns:a16="http://schemas.microsoft.com/office/drawing/2014/main" id="{73F26BA3-389C-C386-DFB6-DD8EEE2857CD}"/>
                    </a:ext>
                  </a:extLst>
                </p:cNvPr>
                <p:cNvSpPr/>
                <p:nvPr/>
              </p:nvSpPr>
              <p:spPr>
                <a:xfrm>
                  <a:off x="4482057" y="4370960"/>
                  <a:ext cx="2942541" cy="830094"/>
                </a:xfrm>
                <a:prstGeom prst="roundRect">
                  <a:avLst/>
                </a:prstGeom>
                <a:solidFill>
                  <a:schemeClr val="bg1"/>
                </a:solidFill>
                <a:ln w="3810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4" name="Group 73">
                  <a:extLst>
                    <a:ext uri="{FF2B5EF4-FFF2-40B4-BE49-F238E27FC236}">
                      <a16:creationId xmlns:a16="http://schemas.microsoft.com/office/drawing/2014/main" id="{C4081EA6-9430-2719-8A0A-7B2ACB98A7B8}"/>
                    </a:ext>
                  </a:extLst>
                </p:cNvPr>
                <p:cNvGrpSpPr/>
                <p:nvPr/>
              </p:nvGrpSpPr>
              <p:grpSpPr>
                <a:xfrm>
                  <a:off x="4597940" y="5008123"/>
                  <a:ext cx="1300264" cy="0"/>
                  <a:chOff x="4597940" y="5008123"/>
                  <a:chExt cx="1300264" cy="0"/>
                </a:xfrm>
              </p:grpSpPr>
              <p:cxnSp>
                <p:nvCxnSpPr>
                  <p:cNvPr id="75" name="Straight Connector 74">
                    <a:extLst>
                      <a:ext uri="{FF2B5EF4-FFF2-40B4-BE49-F238E27FC236}">
                        <a16:creationId xmlns:a16="http://schemas.microsoft.com/office/drawing/2014/main" id="{850628DD-17F3-C88D-CE2B-DEC5A93A678C}"/>
                      </a:ext>
                    </a:extLst>
                  </p:cNvPr>
                  <p:cNvCxnSpPr>
                    <a:cxnSpLocks/>
                  </p:cNvCxnSpPr>
                  <p:nvPr/>
                </p:nvCxnSpPr>
                <p:spPr>
                  <a:xfrm>
                    <a:off x="4597940"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224C6DB-87B7-8DF7-3AE7-B3F20535BA9F}"/>
                      </a:ext>
                    </a:extLst>
                  </p:cNvPr>
                  <p:cNvCxnSpPr>
                    <a:cxnSpLocks/>
                  </p:cNvCxnSpPr>
                  <p:nvPr/>
                </p:nvCxnSpPr>
                <p:spPr>
                  <a:xfrm>
                    <a:off x="4936246"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D88437E-CB7A-9850-BC5D-337A65CB6E11}"/>
                      </a:ext>
                    </a:extLst>
                  </p:cNvPr>
                  <p:cNvCxnSpPr>
                    <a:cxnSpLocks/>
                  </p:cNvCxnSpPr>
                  <p:nvPr/>
                </p:nvCxnSpPr>
                <p:spPr>
                  <a:xfrm>
                    <a:off x="5274552"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C84DE0C-9C95-FF08-6B86-932B834933A6}"/>
                      </a:ext>
                    </a:extLst>
                  </p:cNvPr>
                  <p:cNvCxnSpPr>
                    <a:cxnSpLocks/>
                  </p:cNvCxnSpPr>
                  <p:nvPr/>
                </p:nvCxnSpPr>
                <p:spPr>
                  <a:xfrm>
                    <a:off x="5612859"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72" name="TextBox 71">
                <a:extLst>
                  <a:ext uri="{FF2B5EF4-FFF2-40B4-BE49-F238E27FC236}">
                    <a16:creationId xmlns:a16="http://schemas.microsoft.com/office/drawing/2014/main" id="{1AAC05B5-AEFB-C650-9752-B8D8FCD3CDAB}"/>
                  </a:ext>
                </a:extLst>
              </p:cNvPr>
              <p:cNvSpPr txBox="1"/>
              <p:nvPr/>
            </p:nvSpPr>
            <p:spPr>
              <a:xfrm>
                <a:off x="2634847" y="4478865"/>
                <a:ext cx="1472119" cy="646331"/>
              </a:xfrm>
              <a:prstGeom prst="rect">
                <a:avLst/>
              </a:prstGeom>
              <a:noFill/>
            </p:spPr>
            <p:txBody>
              <a:bodyPr wrap="square" rtlCol="0">
                <a:spAutoFit/>
              </a:bodyPr>
              <a:lstStyle/>
              <a:p>
                <a:r>
                  <a:rPr lang="en-GB" sz="1200" dirty="0"/>
                  <a:t>Marshall opens a garage in Peterborough.</a:t>
                </a:r>
              </a:p>
            </p:txBody>
          </p:sp>
        </p:grpSp>
        <p:grpSp>
          <p:nvGrpSpPr>
            <p:cNvPr id="106" name="Group 105">
              <a:extLst>
                <a:ext uri="{FF2B5EF4-FFF2-40B4-BE49-F238E27FC236}">
                  <a16:creationId xmlns:a16="http://schemas.microsoft.com/office/drawing/2014/main" id="{9A36CA66-0830-9029-861C-855DBFA6D6A2}"/>
                </a:ext>
              </a:extLst>
            </p:cNvPr>
            <p:cNvGrpSpPr/>
            <p:nvPr/>
          </p:nvGrpSpPr>
          <p:grpSpPr>
            <a:xfrm>
              <a:off x="4485650" y="5420835"/>
              <a:ext cx="2961996" cy="846371"/>
              <a:chOff x="4482057" y="4378955"/>
              <a:chExt cx="2961996" cy="846371"/>
            </a:xfrm>
          </p:grpSpPr>
          <p:grpSp>
            <p:nvGrpSpPr>
              <p:cNvPr id="107" name="Group 106">
                <a:extLst>
                  <a:ext uri="{FF2B5EF4-FFF2-40B4-BE49-F238E27FC236}">
                    <a16:creationId xmlns:a16="http://schemas.microsoft.com/office/drawing/2014/main" id="{21184A76-D5BF-627F-8E2A-8F6FCBD201EF}"/>
                  </a:ext>
                </a:extLst>
              </p:cNvPr>
              <p:cNvGrpSpPr/>
              <p:nvPr/>
            </p:nvGrpSpPr>
            <p:grpSpPr>
              <a:xfrm>
                <a:off x="4482057" y="4378955"/>
                <a:ext cx="2942541" cy="830094"/>
                <a:chOff x="4482057" y="4370960"/>
                <a:chExt cx="2942541" cy="830094"/>
              </a:xfrm>
            </p:grpSpPr>
            <p:sp>
              <p:nvSpPr>
                <p:cNvPr id="109" name="Rectangle: Rounded Corners 108">
                  <a:extLst>
                    <a:ext uri="{FF2B5EF4-FFF2-40B4-BE49-F238E27FC236}">
                      <a16:creationId xmlns:a16="http://schemas.microsoft.com/office/drawing/2014/main" id="{935139FD-353E-94B5-9E89-21016872DF22}"/>
                    </a:ext>
                  </a:extLst>
                </p:cNvPr>
                <p:cNvSpPr/>
                <p:nvPr/>
              </p:nvSpPr>
              <p:spPr>
                <a:xfrm>
                  <a:off x="4482057" y="4370960"/>
                  <a:ext cx="2942541" cy="830094"/>
                </a:xfrm>
                <a:prstGeom prst="roundRect">
                  <a:avLst/>
                </a:prstGeom>
                <a:solidFill>
                  <a:schemeClr val="bg1"/>
                </a:solidFill>
                <a:ln w="3810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0" name="Group 109">
                  <a:extLst>
                    <a:ext uri="{FF2B5EF4-FFF2-40B4-BE49-F238E27FC236}">
                      <a16:creationId xmlns:a16="http://schemas.microsoft.com/office/drawing/2014/main" id="{9F3700E4-F8AA-57F9-C835-351C47D7C3AA}"/>
                    </a:ext>
                  </a:extLst>
                </p:cNvPr>
                <p:cNvGrpSpPr/>
                <p:nvPr/>
              </p:nvGrpSpPr>
              <p:grpSpPr>
                <a:xfrm>
                  <a:off x="4597940" y="5008123"/>
                  <a:ext cx="1300264" cy="0"/>
                  <a:chOff x="4597940" y="5008123"/>
                  <a:chExt cx="1300264" cy="0"/>
                </a:xfrm>
              </p:grpSpPr>
              <p:cxnSp>
                <p:nvCxnSpPr>
                  <p:cNvPr id="111" name="Straight Connector 110">
                    <a:extLst>
                      <a:ext uri="{FF2B5EF4-FFF2-40B4-BE49-F238E27FC236}">
                        <a16:creationId xmlns:a16="http://schemas.microsoft.com/office/drawing/2014/main" id="{94D0677C-8ED0-407B-CD31-9D6EFC747B8A}"/>
                      </a:ext>
                    </a:extLst>
                  </p:cNvPr>
                  <p:cNvCxnSpPr>
                    <a:cxnSpLocks/>
                  </p:cNvCxnSpPr>
                  <p:nvPr/>
                </p:nvCxnSpPr>
                <p:spPr>
                  <a:xfrm>
                    <a:off x="4597940"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1D6A7E7-0584-ECC1-C77A-6573C7919D73}"/>
                      </a:ext>
                    </a:extLst>
                  </p:cNvPr>
                  <p:cNvCxnSpPr>
                    <a:cxnSpLocks/>
                  </p:cNvCxnSpPr>
                  <p:nvPr/>
                </p:nvCxnSpPr>
                <p:spPr>
                  <a:xfrm>
                    <a:off x="4936246"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8C0B477-66C4-3813-D772-BCB13E7A8134}"/>
                      </a:ext>
                    </a:extLst>
                  </p:cNvPr>
                  <p:cNvCxnSpPr>
                    <a:cxnSpLocks/>
                  </p:cNvCxnSpPr>
                  <p:nvPr/>
                </p:nvCxnSpPr>
                <p:spPr>
                  <a:xfrm>
                    <a:off x="5274552"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57E4663-2522-D986-8AA1-F926713386A6}"/>
                      </a:ext>
                    </a:extLst>
                  </p:cNvPr>
                  <p:cNvCxnSpPr>
                    <a:cxnSpLocks/>
                  </p:cNvCxnSpPr>
                  <p:nvPr/>
                </p:nvCxnSpPr>
                <p:spPr>
                  <a:xfrm>
                    <a:off x="5612859"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108" name="TextBox 107">
                <a:extLst>
                  <a:ext uri="{FF2B5EF4-FFF2-40B4-BE49-F238E27FC236}">
                    <a16:creationId xmlns:a16="http://schemas.microsoft.com/office/drawing/2014/main" id="{A7881595-EF38-EC6A-6B5F-2F848CE5C50F}"/>
                  </a:ext>
                </a:extLst>
              </p:cNvPr>
              <p:cNvSpPr txBox="1"/>
              <p:nvPr/>
            </p:nvSpPr>
            <p:spPr>
              <a:xfrm>
                <a:off x="5971934" y="4394329"/>
                <a:ext cx="1472119" cy="830997"/>
              </a:xfrm>
              <a:prstGeom prst="rect">
                <a:avLst/>
              </a:prstGeom>
              <a:noFill/>
            </p:spPr>
            <p:txBody>
              <a:bodyPr wrap="square" rtlCol="0">
                <a:spAutoFit/>
              </a:bodyPr>
              <a:lstStyle/>
              <a:p>
                <a:r>
                  <a:rPr lang="en-GB" sz="1200" dirty="0"/>
                  <a:t>The first Chariots of Fire race in Cambridge takes place.</a:t>
                </a:r>
              </a:p>
            </p:txBody>
          </p:sp>
        </p:grpSp>
      </p:grpSp>
      <p:grpSp>
        <p:nvGrpSpPr>
          <p:cNvPr id="135" name="Group 134">
            <a:extLst>
              <a:ext uri="{FF2B5EF4-FFF2-40B4-BE49-F238E27FC236}">
                <a16:creationId xmlns:a16="http://schemas.microsoft.com/office/drawing/2014/main" id="{AFB339D4-61B8-B116-EF6D-418CFAC7167D}"/>
              </a:ext>
            </a:extLst>
          </p:cNvPr>
          <p:cNvGrpSpPr/>
          <p:nvPr/>
        </p:nvGrpSpPr>
        <p:grpSpPr>
          <a:xfrm>
            <a:off x="1123545" y="4386328"/>
            <a:ext cx="9686207" cy="830094"/>
            <a:chOff x="1123545" y="4381663"/>
            <a:chExt cx="9686207" cy="830094"/>
          </a:xfrm>
        </p:grpSpPr>
        <p:grpSp>
          <p:nvGrpSpPr>
            <p:cNvPr id="49" name="Group 48">
              <a:extLst>
                <a:ext uri="{FF2B5EF4-FFF2-40B4-BE49-F238E27FC236}">
                  <a16:creationId xmlns:a16="http://schemas.microsoft.com/office/drawing/2014/main" id="{C4BFEC82-7913-A9A7-86E6-BB583E6A213C}"/>
                </a:ext>
              </a:extLst>
            </p:cNvPr>
            <p:cNvGrpSpPr/>
            <p:nvPr/>
          </p:nvGrpSpPr>
          <p:grpSpPr>
            <a:xfrm>
              <a:off x="1123545" y="4381663"/>
              <a:ext cx="2942541" cy="830094"/>
              <a:chOff x="1171910" y="4378955"/>
              <a:chExt cx="2942541" cy="830094"/>
            </a:xfrm>
          </p:grpSpPr>
          <p:grpSp>
            <p:nvGrpSpPr>
              <p:cNvPr id="39" name="Group 38">
                <a:extLst>
                  <a:ext uri="{FF2B5EF4-FFF2-40B4-BE49-F238E27FC236}">
                    <a16:creationId xmlns:a16="http://schemas.microsoft.com/office/drawing/2014/main" id="{513B67A1-FDC2-0507-2670-E7E7200470D4}"/>
                  </a:ext>
                </a:extLst>
              </p:cNvPr>
              <p:cNvGrpSpPr/>
              <p:nvPr/>
            </p:nvGrpSpPr>
            <p:grpSpPr>
              <a:xfrm>
                <a:off x="1171910" y="4378955"/>
                <a:ext cx="2942541" cy="830094"/>
                <a:chOff x="4482057" y="4370960"/>
                <a:chExt cx="2942541" cy="830094"/>
              </a:xfrm>
            </p:grpSpPr>
            <p:sp>
              <p:nvSpPr>
                <p:cNvPr id="40" name="Rectangle: Rounded Corners 39">
                  <a:extLst>
                    <a:ext uri="{FF2B5EF4-FFF2-40B4-BE49-F238E27FC236}">
                      <a16:creationId xmlns:a16="http://schemas.microsoft.com/office/drawing/2014/main" id="{1C003B6A-8A5B-37DD-8319-7F70B2C44620}"/>
                    </a:ext>
                  </a:extLst>
                </p:cNvPr>
                <p:cNvSpPr/>
                <p:nvPr/>
              </p:nvSpPr>
              <p:spPr>
                <a:xfrm>
                  <a:off x="4482057" y="4370960"/>
                  <a:ext cx="2942541" cy="830094"/>
                </a:xfrm>
                <a:prstGeom prst="roundRect">
                  <a:avLst/>
                </a:prstGeom>
                <a:solidFill>
                  <a:schemeClr val="bg1"/>
                </a:solidFill>
                <a:ln w="3810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FB95560B-EDFA-D780-7174-78EBB972AC53}"/>
                    </a:ext>
                  </a:extLst>
                </p:cNvPr>
                <p:cNvGrpSpPr/>
                <p:nvPr/>
              </p:nvGrpSpPr>
              <p:grpSpPr>
                <a:xfrm>
                  <a:off x="4597940" y="5008123"/>
                  <a:ext cx="1300264" cy="0"/>
                  <a:chOff x="4597940" y="5008123"/>
                  <a:chExt cx="1300264" cy="0"/>
                </a:xfrm>
              </p:grpSpPr>
              <p:cxnSp>
                <p:nvCxnSpPr>
                  <p:cNvPr id="42" name="Straight Connector 41">
                    <a:extLst>
                      <a:ext uri="{FF2B5EF4-FFF2-40B4-BE49-F238E27FC236}">
                        <a16:creationId xmlns:a16="http://schemas.microsoft.com/office/drawing/2014/main" id="{1C40226F-7AAB-6F6A-2D4F-FD09A06183E2}"/>
                      </a:ext>
                    </a:extLst>
                  </p:cNvPr>
                  <p:cNvCxnSpPr>
                    <a:cxnSpLocks/>
                  </p:cNvCxnSpPr>
                  <p:nvPr/>
                </p:nvCxnSpPr>
                <p:spPr>
                  <a:xfrm>
                    <a:off x="4597940"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651D23-3803-0A4D-5E49-EE5988FC3126}"/>
                      </a:ext>
                    </a:extLst>
                  </p:cNvPr>
                  <p:cNvCxnSpPr>
                    <a:cxnSpLocks/>
                  </p:cNvCxnSpPr>
                  <p:nvPr/>
                </p:nvCxnSpPr>
                <p:spPr>
                  <a:xfrm>
                    <a:off x="4936246"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4CC563B-284C-FB21-191A-986C9A874E44}"/>
                      </a:ext>
                    </a:extLst>
                  </p:cNvPr>
                  <p:cNvCxnSpPr>
                    <a:cxnSpLocks/>
                  </p:cNvCxnSpPr>
                  <p:nvPr/>
                </p:nvCxnSpPr>
                <p:spPr>
                  <a:xfrm>
                    <a:off x="5274552"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FEB2702-7F4C-FEA0-E91D-80A5B9511A1A}"/>
                      </a:ext>
                    </a:extLst>
                  </p:cNvPr>
                  <p:cNvCxnSpPr>
                    <a:cxnSpLocks/>
                  </p:cNvCxnSpPr>
                  <p:nvPr/>
                </p:nvCxnSpPr>
                <p:spPr>
                  <a:xfrm>
                    <a:off x="5612859"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47" name="TextBox 46">
                <a:extLst>
                  <a:ext uri="{FF2B5EF4-FFF2-40B4-BE49-F238E27FC236}">
                    <a16:creationId xmlns:a16="http://schemas.microsoft.com/office/drawing/2014/main" id="{2F7EF2B6-70ED-DD3C-A78B-D8E92B899EB1}"/>
                  </a:ext>
                </a:extLst>
              </p:cNvPr>
              <p:cNvSpPr txBox="1"/>
              <p:nvPr/>
            </p:nvSpPr>
            <p:spPr>
              <a:xfrm>
                <a:off x="2634847" y="4563170"/>
                <a:ext cx="1472119" cy="461665"/>
              </a:xfrm>
              <a:prstGeom prst="rect">
                <a:avLst/>
              </a:prstGeom>
              <a:noFill/>
            </p:spPr>
            <p:txBody>
              <a:bodyPr wrap="square" rtlCol="0">
                <a:spAutoFit/>
              </a:bodyPr>
              <a:lstStyle/>
              <a:p>
                <a:r>
                  <a:rPr lang="en-GB" sz="1200" dirty="0"/>
                  <a:t>An air ship crash lands in Cambridge.</a:t>
                </a:r>
              </a:p>
            </p:txBody>
          </p:sp>
        </p:grpSp>
        <p:grpSp>
          <p:nvGrpSpPr>
            <p:cNvPr id="88" name="Group 87">
              <a:extLst>
                <a:ext uri="{FF2B5EF4-FFF2-40B4-BE49-F238E27FC236}">
                  <a16:creationId xmlns:a16="http://schemas.microsoft.com/office/drawing/2014/main" id="{B684FF1F-0BB3-336D-73F0-E1E3667F4D91}"/>
                </a:ext>
              </a:extLst>
            </p:cNvPr>
            <p:cNvGrpSpPr/>
            <p:nvPr/>
          </p:nvGrpSpPr>
          <p:grpSpPr>
            <a:xfrm>
              <a:off x="4485650" y="4381663"/>
              <a:ext cx="2942541" cy="830094"/>
              <a:chOff x="7792204" y="4378955"/>
              <a:chExt cx="2942541" cy="830094"/>
            </a:xfrm>
          </p:grpSpPr>
          <p:grpSp>
            <p:nvGrpSpPr>
              <p:cNvPr id="89" name="Group 88">
                <a:extLst>
                  <a:ext uri="{FF2B5EF4-FFF2-40B4-BE49-F238E27FC236}">
                    <a16:creationId xmlns:a16="http://schemas.microsoft.com/office/drawing/2014/main" id="{3C61A211-306E-1A39-D2FB-EF711D8AAB34}"/>
                  </a:ext>
                </a:extLst>
              </p:cNvPr>
              <p:cNvGrpSpPr/>
              <p:nvPr/>
            </p:nvGrpSpPr>
            <p:grpSpPr>
              <a:xfrm>
                <a:off x="7792204" y="4378955"/>
                <a:ext cx="2942541" cy="830094"/>
                <a:chOff x="4482057" y="4370960"/>
                <a:chExt cx="2942541" cy="830094"/>
              </a:xfrm>
            </p:grpSpPr>
            <p:sp>
              <p:nvSpPr>
                <p:cNvPr id="91" name="Rectangle: Rounded Corners 90">
                  <a:extLst>
                    <a:ext uri="{FF2B5EF4-FFF2-40B4-BE49-F238E27FC236}">
                      <a16:creationId xmlns:a16="http://schemas.microsoft.com/office/drawing/2014/main" id="{3A1E3B0A-DEFA-6C28-8A33-8B4F60C38A4B}"/>
                    </a:ext>
                  </a:extLst>
                </p:cNvPr>
                <p:cNvSpPr/>
                <p:nvPr/>
              </p:nvSpPr>
              <p:spPr>
                <a:xfrm>
                  <a:off x="4482057" y="4370960"/>
                  <a:ext cx="2942541" cy="830094"/>
                </a:xfrm>
                <a:prstGeom prst="roundRect">
                  <a:avLst/>
                </a:prstGeom>
                <a:solidFill>
                  <a:schemeClr val="bg1"/>
                </a:solidFill>
                <a:ln w="3810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2" name="Group 91">
                  <a:extLst>
                    <a:ext uri="{FF2B5EF4-FFF2-40B4-BE49-F238E27FC236}">
                      <a16:creationId xmlns:a16="http://schemas.microsoft.com/office/drawing/2014/main" id="{A2193C71-BAFD-0271-55A2-6F77D23F46FB}"/>
                    </a:ext>
                  </a:extLst>
                </p:cNvPr>
                <p:cNvGrpSpPr/>
                <p:nvPr/>
              </p:nvGrpSpPr>
              <p:grpSpPr>
                <a:xfrm>
                  <a:off x="4597940" y="5008123"/>
                  <a:ext cx="1300264" cy="0"/>
                  <a:chOff x="4597940" y="5008123"/>
                  <a:chExt cx="1300264" cy="0"/>
                </a:xfrm>
              </p:grpSpPr>
              <p:cxnSp>
                <p:nvCxnSpPr>
                  <p:cNvPr id="93" name="Straight Connector 92">
                    <a:extLst>
                      <a:ext uri="{FF2B5EF4-FFF2-40B4-BE49-F238E27FC236}">
                        <a16:creationId xmlns:a16="http://schemas.microsoft.com/office/drawing/2014/main" id="{B5F78A6C-2C5C-5B40-11DA-E596E94A1CA1}"/>
                      </a:ext>
                    </a:extLst>
                  </p:cNvPr>
                  <p:cNvCxnSpPr>
                    <a:cxnSpLocks/>
                  </p:cNvCxnSpPr>
                  <p:nvPr/>
                </p:nvCxnSpPr>
                <p:spPr>
                  <a:xfrm>
                    <a:off x="4597940"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6AB773E-3833-1EB5-5187-D213B3479435}"/>
                      </a:ext>
                    </a:extLst>
                  </p:cNvPr>
                  <p:cNvCxnSpPr>
                    <a:cxnSpLocks/>
                  </p:cNvCxnSpPr>
                  <p:nvPr/>
                </p:nvCxnSpPr>
                <p:spPr>
                  <a:xfrm>
                    <a:off x="4936246"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785154E-F08E-2F7A-E423-E66929832225}"/>
                      </a:ext>
                    </a:extLst>
                  </p:cNvPr>
                  <p:cNvCxnSpPr>
                    <a:cxnSpLocks/>
                  </p:cNvCxnSpPr>
                  <p:nvPr/>
                </p:nvCxnSpPr>
                <p:spPr>
                  <a:xfrm>
                    <a:off x="5274552"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DA68DE0-F126-34DA-5CBD-DC81E652208A}"/>
                      </a:ext>
                    </a:extLst>
                  </p:cNvPr>
                  <p:cNvCxnSpPr>
                    <a:cxnSpLocks/>
                  </p:cNvCxnSpPr>
                  <p:nvPr/>
                </p:nvCxnSpPr>
                <p:spPr>
                  <a:xfrm>
                    <a:off x="5612859"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90" name="TextBox 89">
                <a:extLst>
                  <a:ext uri="{FF2B5EF4-FFF2-40B4-BE49-F238E27FC236}">
                    <a16:creationId xmlns:a16="http://schemas.microsoft.com/office/drawing/2014/main" id="{198769E6-8BA9-EB78-2FBB-528AB6E599DC}"/>
                  </a:ext>
                </a:extLst>
              </p:cNvPr>
              <p:cNvSpPr txBox="1"/>
              <p:nvPr/>
            </p:nvSpPr>
            <p:spPr>
              <a:xfrm>
                <a:off x="9247261" y="4470837"/>
                <a:ext cx="1472119" cy="646331"/>
              </a:xfrm>
              <a:prstGeom prst="rect">
                <a:avLst/>
              </a:prstGeom>
              <a:noFill/>
            </p:spPr>
            <p:txBody>
              <a:bodyPr wrap="square" rtlCol="0">
                <a:spAutoFit/>
              </a:bodyPr>
              <a:lstStyle/>
              <a:p>
                <a:r>
                  <a:rPr lang="en-GB" sz="1200" b="0" i="0" dirty="0">
                    <a:effectLst/>
                    <a:cs typeface="Arial" panose="020B0604020202020204" pitchFamily="34" charset="0"/>
                  </a:rPr>
                  <a:t>Marshall launches Marshall </a:t>
                </a:r>
                <a:r>
                  <a:rPr lang="en-GB" sz="1200" b="0" i="0" dirty="0" err="1">
                    <a:effectLst/>
                    <a:cs typeface="Arial" panose="020B0604020202020204" pitchFamily="34" charset="0"/>
                  </a:rPr>
                  <a:t>Thermo</a:t>
                </a:r>
                <a:r>
                  <a:rPr lang="en-GB" sz="1200" b="0" i="0" dirty="0">
                    <a:effectLst/>
                    <a:cs typeface="Arial" panose="020B0604020202020204" pitchFamily="34" charset="0"/>
                  </a:rPr>
                  <a:t> King.</a:t>
                </a:r>
                <a:endParaRPr lang="en-GB" sz="1200" dirty="0">
                  <a:cs typeface="Arial" panose="020B0604020202020204" pitchFamily="34" charset="0"/>
                </a:endParaRPr>
              </a:p>
            </p:txBody>
          </p:sp>
        </p:grpSp>
        <p:grpSp>
          <p:nvGrpSpPr>
            <p:cNvPr id="115" name="Group 114">
              <a:extLst>
                <a:ext uri="{FF2B5EF4-FFF2-40B4-BE49-F238E27FC236}">
                  <a16:creationId xmlns:a16="http://schemas.microsoft.com/office/drawing/2014/main" id="{C1B3AEF5-14C8-BB5C-8EEA-099C9D21A41D}"/>
                </a:ext>
              </a:extLst>
            </p:cNvPr>
            <p:cNvGrpSpPr/>
            <p:nvPr/>
          </p:nvGrpSpPr>
          <p:grpSpPr>
            <a:xfrm>
              <a:off x="7867211" y="4381663"/>
              <a:ext cx="2942541" cy="830094"/>
              <a:chOff x="7792204" y="4378955"/>
              <a:chExt cx="2942541" cy="830094"/>
            </a:xfrm>
          </p:grpSpPr>
          <p:grpSp>
            <p:nvGrpSpPr>
              <p:cNvPr id="116" name="Group 115">
                <a:extLst>
                  <a:ext uri="{FF2B5EF4-FFF2-40B4-BE49-F238E27FC236}">
                    <a16:creationId xmlns:a16="http://schemas.microsoft.com/office/drawing/2014/main" id="{54F970E2-E542-0183-E00F-74E6B5AE8FF7}"/>
                  </a:ext>
                </a:extLst>
              </p:cNvPr>
              <p:cNvGrpSpPr/>
              <p:nvPr/>
            </p:nvGrpSpPr>
            <p:grpSpPr>
              <a:xfrm>
                <a:off x="7792204" y="4378955"/>
                <a:ext cx="2942541" cy="830094"/>
                <a:chOff x="4482057" y="4370960"/>
                <a:chExt cx="2942541" cy="830094"/>
              </a:xfrm>
            </p:grpSpPr>
            <p:sp>
              <p:nvSpPr>
                <p:cNvPr id="118" name="Rectangle: Rounded Corners 117">
                  <a:extLst>
                    <a:ext uri="{FF2B5EF4-FFF2-40B4-BE49-F238E27FC236}">
                      <a16:creationId xmlns:a16="http://schemas.microsoft.com/office/drawing/2014/main" id="{703E68DC-9CBB-16B3-91E7-E4535C4CEA71}"/>
                    </a:ext>
                  </a:extLst>
                </p:cNvPr>
                <p:cNvSpPr/>
                <p:nvPr/>
              </p:nvSpPr>
              <p:spPr>
                <a:xfrm>
                  <a:off x="4482057" y="4370960"/>
                  <a:ext cx="2942541" cy="830094"/>
                </a:xfrm>
                <a:prstGeom prst="roundRect">
                  <a:avLst/>
                </a:prstGeom>
                <a:solidFill>
                  <a:schemeClr val="bg1"/>
                </a:solidFill>
                <a:ln w="3810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9" name="Group 118">
                  <a:extLst>
                    <a:ext uri="{FF2B5EF4-FFF2-40B4-BE49-F238E27FC236}">
                      <a16:creationId xmlns:a16="http://schemas.microsoft.com/office/drawing/2014/main" id="{8669B321-FF4F-4FEA-6C62-C71F52743844}"/>
                    </a:ext>
                  </a:extLst>
                </p:cNvPr>
                <p:cNvGrpSpPr/>
                <p:nvPr/>
              </p:nvGrpSpPr>
              <p:grpSpPr>
                <a:xfrm>
                  <a:off x="4597940" y="5008123"/>
                  <a:ext cx="1300264" cy="0"/>
                  <a:chOff x="4597940" y="5008123"/>
                  <a:chExt cx="1300264" cy="0"/>
                </a:xfrm>
              </p:grpSpPr>
              <p:cxnSp>
                <p:nvCxnSpPr>
                  <p:cNvPr id="120" name="Straight Connector 119">
                    <a:extLst>
                      <a:ext uri="{FF2B5EF4-FFF2-40B4-BE49-F238E27FC236}">
                        <a16:creationId xmlns:a16="http://schemas.microsoft.com/office/drawing/2014/main" id="{A5D67049-B9D4-95A4-43A2-BAD8E974E31C}"/>
                      </a:ext>
                    </a:extLst>
                  </p:cNvPr>
                  <p:cNvCxnSpPr>
                    <a:cxnSpLocks/>
                  </p:cNvCxnSpPr>
                  <p:nvPr/>
                </p:nvCxnSpPr>
                <p:spPr>
                  <a:xfrm>
                    <a:off x="4597940"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19D1D715-18EB-11A9-4567-A05EC5FD1D6F}"/>
                      </a:ext>
                    </a:extLst>
                  </p:cNvPr>
                  <p:cNvCxnSpPr>
                    <a:cxnSpLocks/>
                  </p:cNvCxnSpPr>
                  <p:nvPr/>
                </p:nvCxnSpPr>
                <p:spPr>
                  <a:xfrm>
                    <a:off x="4936246"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9EAF7FE-8C43-3A2D-9924-C6F18C64F348}"/>
                      </a:ext>
                    </a:extLst>
                  </p:cNvPr>
                  <p:cNvCxnSpPr>
                    <a:cxnSpLocks/>
                  </p:cNvCxnSpPr>
                  <p:nvPr/>
                </p:nvCxnSpPr>
                <p:spPr>
                  <a:xfrm>
                    <a:off x="5274552"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9137185-E08E-5B1E-435E-408389CBC8F0}"/>
                      </a:ext>
                    </a:extLst>
                  </p:cNvPr>
                  <p:cNvCxnSpPr>
                    <a:cxnSpLocks/>
                  </p:cNvCxnSpPr>
                  <p:nvPr/>
                </p:nvCxnSpPr>
                <p:spPr>
                  <a:xfrm>
                    <a:off x="5612859"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117" name="TextBox 116">
                <a:extLst>
                  <a:ext uri="{FF2B5EF4-FFF2-40B4-BE49-F238E27FC236}">
                    <a16:creationId xmlns:a16="http://schemas.microsoft.com/office/drawing/2014/main" id="{9C95A4E4-863F-2515-4E58-9605F3BB4889}"/>
                  </a:ext>
                </a:extLst>
              </p:cNvPr>
              <p:cNvSpPr txBox="1"/>
              <p:nvPr/>
            </p:nvSpPr>
            <p:spPr>
              <a:xfrm>
                <a:off x="9247261" y="4470837"/>
                <a:ext cx="1472119" cy="646331"/>
              </a:xfrm>
              <a:prstGeom prst="rect">
                <a:avLst/>
              </a:prstGeom>
              <a:noFill/>
            </p:spPr>
            <p:txBody>
              <a:bodyPr wrap="square" rtlCol="0">
                <a:spAutoFit/>
              </a:bodyPr>
              <a:lstStyle/>
              <a:p>
                <a:r>
                  <a:rPr lang="en-GB" sz="1200" b="0" i="0" dirty="0">
                    <a:effectLst/>
                    <a:cs typeface="Arial" panose="020B0604020202020204" pitchFamily="34" charset="0"/>
                  </a:rPr>
                  <a:t>A sled made by Marshall orbits the Earth 121 times.</a:t>
                </a:r>
                <a:endParaRPr lang="en-GB" sz="1200" dirty="0">
                  <a:cs typeface="Arial" panose="020B0604020202020204" pitchFamily="34" charset="0"/>
                </a:endParaRPr>
              </a:p>
            </p:txBody>
          </p:sp>
        </p:grpSp>
      </p:grpSp>
      <p:grpSp>
        <p:nvGrpSpPr>
          <p:cNvPr id="133" name="Group 132">
            <a:extLst>
              <a:ext uri="{FF2B5EF4-FFF2-40B4-BE49-F238E27FC236}">
                <a16:creationId xmlns:a16="http://schemas.microsoft.com/office/drawing/2014/main" id="{EBB796DB-9A1F-0AFF-5823-08C705306A75}"/>
              </a:ext>
            </a:extLst>
          </p:cNvPr>
          <p:cNvGrpSpPr/>
          <p:nvPr/>
        </p:nvGrpSpPr>
        <p:grpSpPr>
          <a:xfrm>
            <a:off x="1123545" y="2303982"/>
            <a:ext cx="9686207" cy="840117"/>
            <a:chOff x="1123545" y="2303982"/>
            <a:chExt cx="9686207" cy="840117"/>
          </a:xfrm>
        </p:grpSpPr>
        <p:grpSp>
          <p:nvGrpSpPr>
            <p:cNvPr id="52" name="Group 51">
              <a:extLst>
                <a:ext uri="{FF2B5EF4-FFF2-40B4-BE49-F238E27FC236}">
                  <a16:creationId xmlns:a16="http://schemas.microsoft.com/office/drawing/2014/main" id="{87D1B87D-CFE9-19ED-6BFC-0434325F77D9}"/>
                </a:ext>
              </a:extLst>
            </p:cNvPr>
            <p:cNvGrpSpPr/>
            <p:nvPr/>
          </p:nvGrpSpPr>
          <p:grpSpPr>
            <a:xfrm>
              <a:off x="4485650" y="2308993"/>
              <a:ext cx="2942541" cy="830094"/>
              <a:chOff x="4482057" y="4378955"/>
              <a:chExt cx="2942541" cy="830094"/>
            </a:xfrm>
          </p:grpSpPr>
          <p:grpSp>
            <p:nvGrpSpPr>
              <p:cNvPr id="53" name="Group 52">
                <a:extLst>
                  <a:ext uri="{FF2B5EF4-FFF2-40B4-BE49-F238E27FC236}">
                    <a16:creationId xmlns:a16="http://schemas.microsoft.com/office/drawing/2014/main" id="{F7D34E6F-3F17-E742-60E0-C10A2E6D225D}"/>
                  </a:ext>
                </a:extLst>
              </p:cNvPr>
              <p:cNvGrpSpPr/>
              <p:nvPr/>
            </p:nvGrpSpPr>
            <p:grpSpPr>
              <a:xfrm>
                <a:off x="4482057" y="4378955"/>
                <a:ext cx="2942541" cy="830094"/>
                <a:chOff x="4482057" y="4370960"/>
                <a:chExt cx="2942541" cy="830094"/>
              </a:xfrm>
            </p:grpSpPr>
            <p:sp>
              <p:nvSpPr>
                <p:cNvPr id="55" name="Rectangle: Rounded Corners 54">
                  <a:extLst>
                    <a:ext uri="{FF2B5EF4-FFF2-40B4-BE49-F238E27FC236}">
                      <a16:creationId xmlns:a16="http://schemas.microsoft.com/office/drawing/2014/main" id="{040A3584-1EB1-CD50-BB7A-089E1812297F}"/>
                    </a:ext>
                  </a:extLst>
                </p:cNvPr>
                <p:cNvSpPr/>
                <p:nvPr/>
              </p:nvSpPr>
              <p:spPr>
                <a:xfrm>
                  <a:off x="4482057" y="4370960"/>
                  <a:ext cx="2942541" cy="830094"/>
                </a:xfrm>
                <a:prstGeom prst="roundRect">
                  <a:avLst/>
                </a:prstGeom>
                <a:solidFill>
                  <a:schemeClr val="bg1"/>
                </a:solidFill>
                <a:ln w="3810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6" name="Group 55">
                  <a:extLst>
                    <a:ext uri="{FF2B5EF4-FFF2-40B4-BE49-F238E27FC236}">
                      <a16:creationId xmlns:a16="http://schemas.microsoft.com/office/drawing/2014/main" id="{D594E487-230E-0E24-4205-83211C07C147}"/>
                    </a:ext>
                  </a:extLst>
                </p:cNvPr>
                <p:cNvGrpSpPr/>
                <p:nvPr/>
              </p:nvGrpSpPr>
              <p:grpSpPr>
                <a:xfrm>
                  <a:off x="4597940" y="5008123"/>
                  <a:ext cx="1300264" cy="0"/>
                  <a:chOff x="4597940" y="5008123"/>
                  <a:chExt cx="1300264" cy="0"/>
                </a:xfrm>
              </p:grpSpPr>
              <p:cxnSp>
                <p:nvCxnSpPr>
                  <p:cNvPr id="57" name="Straight Connector 56">
                    <a:extLst>
                      <a:ext uri="{FF2B5EF4-FFF2-40B4-BE49-F238E27FC236}">
                        <a16:creationId xmlns:a16="http://schemas.microsoft.com/office/drawing/2014/main" id="{89748A1C-8B20-E77A-C325-3874B8775172}"/>
                      </a:ext>
                    </a:extLst>
                  </p:cNvPr>
                  <p:cNvCxnSpPr>
                    <a:cxnSpLocks/>
                  </p:cNvCxnSpPr>
                  <p:nvPr/>
                </p:nvCxnSpPr>
                <p:spPr>
                  <a:xfrm>
                    <a:off x="4597940"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05C41B-2482-56D7-5CC7-071A540CD38C}"/>
                      </a:ext>
                    </a:extLst>
                  </p:cNvPr>
                  <p:cNvCxnSpPr>
                    <a:cxnSpLocks/>
                  </p:cNvCxnSpPr>
                  <p:nvPr/>
                </p:nvCxnSpPr>
                <p:spPr>
                  <a:xfrm>
                    <a:off x="4936246"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2EC5DE6-223B-6465-017F-10E699ED26B3}"/>
                      </a:ext>
                    </a:extLst>
                  </p:cNvPr>
                  <p:cNvCxnSpPr>
                    <a:cxnSpLocks/>
                  </p:cNvCxnSpPr>
                  <p:nvPr/>
                </p:nvCxnSpPr>
                <p:spPr>
                  <a:xfrm>
                    <a:off x="5274552"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639F58-EED3-1BEC-1366-3CDA7E8428D8}"/>
                      </a:ext>
                    </a:extLst>
                  </p:cNvPr>
                  <p:cNvCxnSpPr>
                    <a:cxnSpLocks/>
                  </p:cNvCxnSpPr>
                  <p:nvPr/>
                </p:nvCxnSpPr>
                <p:spPr>
                  <a:xfrm>
                    <a:off x="5612859"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54" name="TextBox 53">
                <a:extLst>
                  <a:ext uri="{FF2B5EF4-FFF2-40B4-BE49-F238E27FC236}">
                    <a16:creationId xmlns:a16="http://schemas.microsoft.com/office/drawing/2014/main" id="{D35A7E53-1F44-FE44-5D43-7E2FF7EB6E1B}"/>
                  </a:ext>
                </a:extLst>
              </p:cNvPr>
              <p:cNvSpPr txBox="1"/>
              <p:nvPr/>
            </p:nvSpPr>
            <p:spPr>
              <a:xfrm>
                <a:off x="5952479" y="4470837"/>
                <a:ext cx="1472119" cy="646331"/>
              </a:xfrm>
              <a:prstGeom prst="rect">
                <a:avLst/>
              </a:prstGeom>
              <a:noFill/>
            </p:spPr>
            <p:txBody>
              <a:bodyPr wrap="square" rtlCol="0">
                <a:spAutoFit/>
              </a:bodyPr>
              <a:lstStyle/>
              <a:p>
                <a:r>
                  <a:rPr lang="en-GB" sz="1200" dirty="0"/>
                  <a:t>Marshall opens its first aerodrome in Cambridge.</a:t>
                </a:r>
              </a:p>
            </p:txBody>
          </p:sp>
        </p:grpSp>
        <p:grpSp>
          <p:nvGrpSpPr>
            <p:cNvPr id="97" name="Group 96">
              <a:extLst>
                <a:ext uri="{FF2B5EF4-FFF2-40B4-BE49-F238E27FC236}">
                  <a16:creationId xmlns:a16="http://schemas.microsoft.com/office/drawing/2014/main" id="{0DA6C3BE-9AA6-344F-6283-533EC97DFBA8}"/>
                </a:ext>
              </a:extLst>
            </p:cNvPr>
            <p:cNvGrpSpPr/>
            <p:nvPr/>
          </p:nvGrpSpPr>
          <p:grpSpPr>
            <a:xfrm>
              <a:off x="7867211" y="2308993"/>
              <a:ext cx="2942541" cy="830094"/>
              <a:chOff x="1171910" y="4378955"/>
              <a:chExt cx="2942541" cy="830094"/>
            </a:xfrm>
          </p:grpSpPr>
          <p:grpSp>
            <p:nvGrpSpPr>
              <p:cNvPr id="98" name="Group 97">
                <a:extLst>
                  <a:ext uri="{FF2B5EF4-FFF2-40B4-BE49-F238E27FC236}">
                    <a16:creationId xmlns:a16="http://schemas.microsoft.com/office/drawing/2014/main" id="{A743894B-4C7D-8CBC-9516-DC01F812710F}"/>
                  </a:ext>
                </a:extLst>
              </p:cNvPr>
              <p:cNvGrpSpPr/>
              <p:nvPr/>
            </p:nvGrpSpPr>
            <p:grpSpPr>
              <a:xfrm>
                <a:off x="1171910" y="4378955"/>
                <a:ext cx="2942541" cy="830094"/>
                <a:chOff x="4482057" y="4370960"/>
                <a:chExt cx="2942541" cy="830094"/>
              </a:xfrm>
            </p:grpSpPr>
            <p:sp>
              <p:nvSpPr>
                <p:cNvPr id="100" name="Rectangle: Rounded Corners 99">
                  <a:extLst>
                    <a:ext uri="{FF2B5EF4-FFF2-40B4-BE49-F238E27FC236}">
                      <a16:creationId xmlns:a16="http://schemas.microsoft.com/office/drawing/2014/main" id="{4D5F6328-349F-3234-8BE5-40C2BA123076}"/>
                    </a:ext>
                  </a:extLst>
                </p:cNvPr>
                <p:cNvSpPr/>
                <p:nvPr/>
              </p:nvSpPr>
              <p:spPr>
                <a:xfrm>
                  <a:off x="4482057" y="4370960"/>
                  <a:ext cx="2942541" cy="830094"/>
                </a:xfrm>
                <a:prstGeom prst="roundRect">
                  <a:avLst/>
                </a:prstGeom>
                <a:solidFill>
                  <a:schemeClr val="bg1"/>
                </a:solidFill>
                <a:ln w="3810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1" name="Group 100">
                  <a:extLst>
                    <a:ext uri="{FF2B5EF4-FFF2-40B4-BE49-F238E27FC236}">
                      <a16:creationId xmlns:a16="http://schemas.microsoft.com/office/drawing/2014/main" id="{4EDECEEF-8F1D-CA7C-DEF8-A2844CD28D10}"/>
                    </a:ext>
                  </a:extLst>
                </p:cNvPr>
                <p:cNvGrpSpPr/>
                <p:nvPr/>
              </p:nvGrpSpPr>
              <p:grpSpPr>
                <a:xfrm>
                  <a:off x="4597940" y="5008123"/>
                  <a:ext cx="1300264" cy="0"/>
                  <a:chOff x="4597940" y="5008123"/>
                  <a:chExt cx="1300264" cy="0"/>
                </a:xfrm>
              </p:grpSpPr>
              <p:cxnSp>
                <p:nvCxnSpPr>
                  <p:cNvPr id="102" name="Straight Connector 101">
                    <a:extLst>
                      <a:ext uri="{FF2B5EF4-FFF2-40B4-BE49-F238E27FC236}">
                        <a16:creationId xmlns:a16="http://schemas.microsoft.com/office/drawing/2014/main" id="{C7B192D7-7F67-BF93-148A-BE1072DD599B}"/>
                      </a:ext>
                    </a:extLst>
                  </p:cNvPr>
                  <p:cNvCxnSpPr>
                    <a:cxnSpLocks/>
                  </p:cNvCxnSpPr>
                  <p:nvPr/>
                </p:nvCxnSpPr>
                <p:spPr>
                  <a:xfrm>
                    <a:off x="4597940"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7CCB675-F829-4585-2144-98C8E4B3AC32}"/>
                      </a:ext>
                    </a:extLst>
                  </p:cNvPr>
                  <p:cNvCxnSpPr>
                    <a:cxnSpLocks/>
                  </p:cNvCxnSpPr>
                  <p:nvPr/>
                </p:nvCxnSpPr>
                <p:spPr>
                  <a:xfrm>
                    <a:off x="4936246"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C927CD8-D928-48CD-17BC-DFBF023E516F}"/>
                      </a:ext>
                    </a:extLst>
                  </p:cNvPr>
                  <p:cNvCxnSpPr>
                    <a:cxnSpLocks/>
                  </p:cNvCxnSpPr>
                  <p:nvPr/>
                </p:nvCxnSpPr>
                <p:spPr>
                  <a:xfrm>
                    <a:off x="5274552"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D0E26B3-EC43-1111-1D68-B419ECA909FB}"/>
                      </a:ext>
                    </a:extLst>
                  </p:cNvPr>
                  <p:cNvCxnSpPr>
                    <a:cxnSpLocks/>
                  </p:cNvCxnSpPr>
                  <p:nvPr/>
                </p:nvCxnSpPr>
                <p:spPr>
                  <a:xfrm>
                    <a:off x="5612859"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99" name="TextBox 98">
                <a:extLst>
                  <a:ext uri="{FF2B5EF4-FFF2-40B4-BE49-F238E27FC236}">
                    <a16:creationId xmlns:a16="http://schemas.microsoft.com/office/drawing/2014/main" id="{990E0AA0-51B8-CD8C-B162-B7E470E2BC29}"/>
                  </a:ext>
                </a:extLst>
              </p:cNvPr>
              <p:cNvSpPr txBox="1"/>
              <p:nvPr/>
            </p:nvSpPr>
            <p:spPr>
              <a:xfrm>
                <a:off x="2634847" y="4472380"/>
                <a:ext cx="1472119" cy="646331"/>
              </a:xfrm>
              <a:prstGeom prst="rect">
                <a:avLst/>
              </a:prstGeom>
              <a:noFill/>
            </p:spPr>
            <p:txBody>
              <a:bodyPr wrap="square" rtlCol="0">
                <a:spAutoFit/>
              </a:bodyPr>
              <a:lstStyle/>
              <a:p>
                <a:r>
                  <a:rPr lang="en-GB" sz="1200" b="0" i="0" dirty="0" err="1">
                    <a:effectLst/>
                  </a:rPr>
                  <a:t>Richarda</a:t>
                </a:r>
                <a:r>
                  <a:rPr lang="en-GB" sz="1200" b="0" i="0" dirty="0">
                    <a:effectLst/>
                  </a:rPr>
                  <a:t> Morrow-Tait pilots a plane around the world</a:t>
                </a:r>
                <a:r>
                  <a:rPr lang="en-GB" sz="1200" dirty="0"/>
                  <a:t>.</a:t>
                </a:r>
              </a:p>
            </p:txBody>
          </p:sp>
        </p:grpSp>
        <p:grpSp>
          <p:nvGrpSpPr>
            <p:cNvPr id="124" name="Group 123">
              <a:extLst>
                <a:ext uri="{FF2B5EF4-FFF2-40B4-BE49-F238E27FC236}">
                  <a16:creationId xmlns:a16="http://schemas.microsoft.com/office/drawing/2014/main" id="{12319180-A3BC-57CB-796D-017381376A01}"/>
                </a:ext>
              </a:extLst>
            </p:cNvPr>
            <p:cNvGrpSpPr/>
            <p:nvPr/>
          </p:nvGrpSpPr>
          <p:grpSpPr>
            <a:xfrm>
              <a:off x="1123545" y="2303982"/>
              <a:ext cx="2942541" cy="840117"/>
              <a:chOff x="1171910" y="4378955"/>
              <a:chExt cx="2942541" cy="840117"/>
            </a:xfrm>
          </p:grpSpPr>
          <p:grpSp>
            <p:nvGrpSpPr>
              <p:cNvPr id="125" name="Group 124">
                <a:extLst>
                  <a:ext uri="{FF2B5EF4-FFF2-40B4-BE49-F238E27FC236}">
                    <a16:creationId xmlns:a16="http://schemas.microsoft.com/office/drawing/2014/main" id="{408CE920-693D-B679-1BD3-76EC9F96678D}"/>
                  </a:ext>
                </a:extLst>
              </p:cNvPr>
              <p:cNvGrpSpPr/>
              <p:nvPr/>
            </p:nvGrpSpPr>
            <p:grpSpPr>
              <a:xfrm>
                <a:off x="1171910" y="4378955"/>
                <a:ext cx="2942541" cy="830094"/>
                <a:chOff x="4482057" y="4370960"/>
                <a:chExt cx="2942541" cy="830094"/>
              </a:xfrm>
            </p:grpSpPr>
            <p:sp>
              <p:nvSpPr>
                <p:cNvPr id="127" name="Rectangle: Rounded Corners 126">
                  <a:extLst>
                    <a:ext uri="{FF2B5EF4-FFF2-40B4-BE49-F238E27FC236}">
                      <a16:creationId xmlns:a16="http://schemas.microsoft.com/office/drawing/2014/main" id="{BFA5A41C-02B7-7BB3-554E-401623D6CBA1}"/>
                    </a:ext>
                  </a:extLst>
                </p:cNvPr>
                <p:cNvSpPr/>
                <p:nvPr/>
              </p:nvSpPr>
              <p:spPr>
                <a:xfrm>
                  <a:off x="4482057" y="4370960"/>
                  <a:ext cx="2942541" cy="830094"/>
                </a:xfrm>
                <a:prstGeom prst="roundRect">
                  <a:avLst/>
                </a:prstGeom>
                <a:solidFill>
                  <a:schemeClr val="bg1"/>
                </a:solidFill>
                <a:ln w="3810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8" name="Group 127">
                  <a:extLst>
                    <a:ext uri="{FF2B5EF4-FFF2-40B4-BE49-F238E27FC236}">
                      <a16:creationId xmlns:a16="http://schemas.microsoft.com/office/drawing/2014/main" id="{D93DD718-8CB1-9AF3-C7ED-92A9317E146F}"/>
                    </a:ext>
                  </a:extLst>
                </p:cNvPr>
                <p:cNvGrpSpPr/>
                <p:nvPr/>
              </p:nvGrpSpPr>
              <p:grpSpPr>
                <a:xfrm>
                  <a:off x="4597940" y="5008123"/>
                  <a:ext cx="1300264" cy="0"/>
                  <a:chOff x="4597940" y="5008123"/>
                  <a:chExt cx="1300264" cy="0"/>
                </a:xfrm>
              </p:grpSpPr>
              <p:cxnSp>
                <p:nvCxnSpPr>
                  <p:cNvPr id="129" name="Straight Connector 128">
                    <a:extLst>
                      <a:ext uri="{FF2B5EF4-FFF2-40B4-BE49-F238E27FC236}">
                        <a16:creationId xmlns:a16="http://schemas.microsoft.com/office/drawing/2014/main" id="{D88BA268-3015-6E19-43B7-0EEBE0DEB28A}"/>
                      </a:ext>
                    </a:extLst>
                  </p:cNvPr>
                  <p:cNvCxnSpPr>
                    <a:cxnSpLocks/>
                  </p:cNvCxnSpPr>
                  <p:nvPr/>
                </p:nvCxnSpPr>
                <p:spPr>
                  <a:xfrm>
                    <a:off x="4597940"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61D3598-9535-CAA7-38FA-CCA927061003}"/>
                      </a:ext>
                    </a:extLst>
                  </p:cNvPr>
                  <p:cNvCxnSpPr>
                    <a:cxnSpLocks/>
                  </p:cNvCxnSpPr>
                  <p:nvPr/>
                </p:nvCxnSpPr>
                <p:spPr>
                  <a:xfrm>
                    <a:off x="4936246"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0ED18FE-6F25-AAB7-1C91-7D8EA91FBB64}"/>
                      </a:ext>
                    </a:extLst>
                  </p:cNvPr>
                  <p:cNvCxnSpPr>
                    <a:cxnSpLocks/>
                  </p:cNvCxnSpPr>
                  <p:nvPr/>
                </p:nvCxnSpPr>
                <p:spPr>
                  <a:xfrm>
                    <a:off x="5274552"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0CF3B9A-43E0-438A-DBBB-A6D2604BF3C7}"/>
                      </a:ext>
                    </a:extLst>
                  </p:cNvPr>
                  <p:cNvCxnSpPr>
                    <a:cxnSpLocks/>
                  </p:cNvCxnSpPr>
                  <p:nvPr/>
                </p:nvCxnSpPr>
                <p:spPr>
                  <a:xfrm>
                    <a:off x="5612859" y="5008123"/>
                    <a:ext cx="28534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126" name="TextBox 125">
                <a:extLst>
                  <a:ext uri="{FF2B5EF4-FFF2-40B4-BE49-F238E27FC236}">
                    <a16:creationId xmlns:a16="http://schemas.microsoft.com/office/drawing/2014/main" id="{04912AF0-9EEE-80F1-EE47-64CE8F5FF288}"/>
                  </a:ext>
                </a:extLst>
              </p:cNvPr>
              <p:cNvSpPr txBox="1"/>
              <p:nvPr/>
            </p:nvSpPr>
            <p:spPr>
              <a:xfrm>
                <a:off x="2634847" y="4388075"/>
                <a:ext cx="1472119" cy="830997"/>
              </a:xfrm>
              <a:prstGeom prst="rect">
                <a:avLst/>
              </a:prstGeom>
              <a:noFill/>
            </p:spPr>
            <p:txBody>
              <a:bodyPr wrap="square" rtlCol="0">
                <a:spAutoFit/>
              </a:bodyPr>
              <a:lstStyle/>
              <a:p>
                <a:r>
                  <a:rPr lang="en-GB" sz="1200" b="0" i="0" dirty="0">
                    <a:effectLst/>
                  </a:rPr>
                  <a:t>A Marshall hovercraft appears in a James Bond film.</a:t>
                </a:r>
                <a:endParaRPr lang="en-GB" sz="1200" dirty="0"/>
              </a:p>
            </p:txBody>
          </p:sp>
        </p:grpSp>
      </p:grpSp>
    </p:spTree>
    <p:extLst>
      <p:ext uri="{BB962C8B-B14F-4D97-AF65-F5344CB8AC3E}">
        <p14:creationId xmlns:p14="http://schemas.microsoft.com/office/powerpoint/2010/main" val="8443656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89F201A-32C0-3FB9-BE8B-2ED5173C3AFF}"/>
              </a:ext>
            </a:extLst>
          </p:cNvPr>
          <p:cNvSpPr txBox="1"/>
          <p:nvPr/>
        </p:nvSpPr>
        <p:spPr>
          <a:xfrm rot="16200000">
            <a:off x="-1262048" y="3105834"/>
            <a:ext cx="5359103" cy="646331"/>
          </a:xfrm>
          <a:prstGeom prst="rect">
            <a:avLst/>
          </a:prstGeom>
          <a:noFill/>
        </p:spPr>
        <p:txBody>
          <a:bodyPr wrap="square" rtlCol="0">
            <a:spAutoFit/>
          </a:bodyPr>
          <a:lstStyle/>
          <a:p>
            <a:pPr algn="ctr"/>
            <a:r>
              <a:rPr lang="en-GB" sz="3600" b="1" spc="40" dirty="0">
                <a:latin typeface="Georgia Pro Black" panose="02040A02050405020203" pitchFamily="18" charset="0"/>
              </a:rPr>
              <a:t>CAMBRIDGE NEWS</a:t>
            </a:r>
          </a:p>
        </p:txBody>
      </p:sp>
      <p:cxnSp>
        <p:nvCxnSpPr>
          <p:cNvPr id="12" name="Straight Connector 11">
            <a:extLst>
              <a:ext uri="{FF2B5EF4-FFF2-40B4-BE49-F238E27FC236}">
                <a16:creationId xmlns:a16="http://schemas.microsoft.com/office/drawing/2014/main" id="{7CEF3EBC-9F6B-65A8-7253-AD0B09253213}"/>
              </a:ext>
            </a:extLst>
          </p:cNvPr>
          <p:cNvCxnSpPr>
            <a:cxnSpLocks/>
          </p:cNvCxnSpPr>
          <p:nvPr/>
        </p:nvCxnSpPr>
        <p:spPr>
          <a:xfrm rot="16200000">
            <a:off x="-1639235" y="3429000"/>
            <a:ext cx="50977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0204D1F-7497-F5FE-15BF-30196861FD8E}"/>
              </a:ext>
            </a:extLst>
          </p:cNvPr>
          <p:cNvCxnSpPr>
            <a:cxnSpLocks/>
          </p:cNvCxnSpPr>
          <p:nvPr/>
        </p:nvCxnSpPr>
        <p:spPr>
          <a:xfrm rot="16200000">
            <a:off x="-707630" y="3429000"/>
            <a:ext cx="50977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D0A52A8-74EA-EF84-8C49-D934EF29AD3F}"/>
              </a:ext>
            </a:extLst>
          </p:cNvPr>
          <p:cNvCxnSpPr>
            <a:cxnSpLocks/>
          </p:cNvCxnSpPr>
          <p:nvPr/>
        </p:nvCxnSpPr>
        <p:spPr>
          <a:xfrm rot="16200000">
            <a:off x="-1561070" y="3429000"/>
            <a:ext cx="509778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C0BBD75-74BA-A8A0-98E5-92591261539F}"/>
              </a:ext>
            </a:extLst>
          </p:cNvPr>
          <p:cNvCxnSpPr>
            <a:cxnSpLocks/>
          </p:cNvCxnSpPr>
          <p:nvPr/>
        </p:nvCxnSpPr>
        <p:spPr>
          <a:xfrm rot="16200000">
            <a:off x="-631430" y="3429000"/>
            <a:ext cx="509778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D9DC569-6440-78BD-9874-43AD68FC9382}"/>
              </a:ext>
            </a:extLst>
          </p:cNvPr>
          <p:cNvSpPr/>
          <p:nvPr/>
        </p:nvSpPr>
        <p:spPr>
          <a:xfrm rot="16200000">
            <a:off x="3556636" y="359096"/>
            <a:ext cx="2487930" cy="351471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DDCC0B0-9647-7153-6BCA-0CD9E03283CF}"/>
              </a:ext>
            </a:extLst>
          </p:cNvPr>
          <p:cNvSpPr/>
          <p:nvPr/>
        </p:nvSpPr>
        <p:spPr>
          <a:xfrm rot="16200000">
            <a:off x="-72369" y="3009918"/>
            <a:ext cx="5097780" cy="838164"/>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20B1482-3210-89C8-AEC2-1866553DE2F4}"/>
              </a:ext>
            </a:extLst>
          </p:cNvPr>
          <p:cNvSpPr/>
          <p:nvPr/>
        </p:nvSpPr>
        <p:spPr>
          <a:xfrm rot="16200000">
            <a:off x="7742877" y="2452685"/>
            <a:ext cx="2487930" cy="4562479"/>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03DD542-94E9-819E-4BB7-7AB83DF6CBF6}"/>
              </a:ext>
            </a:extLst>
          </p:cNvPr>
          <p:cNvSpPr/>
          <p:nvPr/>
        </p:nvSpPr>
        <p:spPr>
          <a:xfrm rot="16200000">
            <a:off x="7746684" y="-160974"/>
            <a:ext cx="2480310" cy="4562478"/>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303D1650-971C-9008-566C-12755EC4ACC5}"/>
              </a:ext>
            </a:extLst>
          </p:cNvPr>
          <p:cNvSpPr/>
          <p:nvPr/>
        </p:nvSpPr>
        <p:spPr>
          <a:xfrm rot="16200000">
            <a:off x="3556638" y="2976564"/>
            <a:ext cx="2487930" cy="3514721"/>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73054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AA9B-2A2C-57BE-DB9D-A89AF0219948}"/>
              </a:ext>
            </a:extLst>
          </p:cNvPr>
          <p:cNvSpPr txBox="1">
            <a:spLocks/>
          </p:cNvSpPr>
          <p:nvPr/>
        </p:nvSpPr>
        <p:spPr>
          <a:xfrm>
            <a:off x="615466" y="675726"/>
            <a:ext cx="9765222" cy="701731"/>
          </a:xfrm>
          <a:prstGeom prst="rect">
            <a:avLst/>
          </a:prstGeom>
        </p:spPr>
        <p:txBody>
          <a:bodyPr wrap="square"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rPr>
              <a:t>Why use a helicopter as an ambulance?</a:t>
            </a:r>
          </a:p>
        </p:txBody>
      </p:sp>
      <p:sp>
        <p:nvSpPr>
          <p:cNvPr id="5" name="TextBox 4">
            <a:extLst>
              <a:ext uri="{FF2B5EF4-FFF2-40B4-BE49-F238E27FC236}">
                <a16:creationId xmlns:a16="http://schemas.microsoft.com/office/drawing/2014/main" id="{8B3C8E1F-DA0D-6482-A4A6-DF28B5B3E2A2}"/>
              </a:ext>
            </a:extLst>
          </p:cNvPr>
          <p:cNvSpPr txBox="1"/>
          <p:nvPr/>
        </p:nvSpPr>
        <p:spPr>
          <a:xfrm>
            <a:off x="688548" y="2881091"/>
            <a:ext cx="4767872" cy="3416320"/>
          </a:xfrm>
          <a:prstGeom prst="rect">
            <a:avLst/>
          </a:prstGeom>
          <a:noFill/>
        </p:spPr>
        <p:txBody>
          <a:bodyPr wrap="square" rtlCol="0">
            <a:spAutoFit/>
          </a:bodyPr>
          <a:lstStyle/>
          <a:p>
            <a:r>
              <a:rPr lang="en-GB" b="1" dirty="0"/>
              <a:t>Here are some of the reasons why a helicopter can make a good ambulance. </a:t>
            </a:r>
          </a:p>
          <a:p>
            <a:endParaRPr lang="en-GB" dirty="0"/>
          </a:p>
          <a:p>
            <a:r>
              <a:rPr lang="en-GB" dirty="0"/>
              <a:t>A helicopter ambulance can: </a:t>
            </a:r>
          </a:p>
          <a:p>
            <a:endParaRPr lang="en-GB" dirty="0"/>
          </a:p>
          <a:p>
            <a:pPr marL="285750" indent="-285750">
              <a:buFont typeface="Arial" panose="020B0604020202020204" pitchFamily="34" charset="0"/>
              <a:buChar char="•"/>
            </a:pPr>
            <a:r>
              <a:rPr lang="en-GB" dirty="0"/>
              <a:t>Reach areas where there are no roads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Travel faster than a car or van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Avoid traffic jams on the road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Take off and land without a runway</a:t>
            </a:r>
          </a:p>
        </p:txBody>
      </p:sp>
      <p:sp>
        <p:nvSpPr>
          <p:cNvPr id="6" name="TextBox 5">
            <a:extLst>
              <a:ext uri="{FF2B5EF4-FFF2-40B4-BE49-F238E27FC236}">
                <a16:creationId xmlns:a16="http://schemas.microsoft.com/office/drawing/2014/main" id="{A1E0BE53-7551-BF20-2E34-AE24E0DCA731}"/>
              </a:ext>
            </a:extLst>
          </p:cNvPr>
          <p:cNvSpPr txBox="1"/>
          <p:nvPr/>
        </p:nvSpPr>
        <p:spPr>
          <a:xfrm>
            <a:off x="6588177" y="2881091"/>
            <a:ext cx="5096263" cy="3416320"/>
          </a:xfrm>
          <a:prstGeom prst="rect">
            <a:avLst/>
          </a:prstGeom>
          <a:noFill/>
        </p:spPr>
        <p:txBody>
          <a:bodyPr wrap="square" rtlCol="0">
            <a:spAutoFit/>
          </a:bodyPr>
          <a:lstStyle/>
          <a:p>
            <a:r>
              <a:rPr lang="en-GB" b="1" dirty="0"/>
              <a:t>Here are some of the reasons why a helicopter doesn’t make a good ambulance. </a:t>
            </a:r>
          </a:p>
          <a:p>
            <a:endParaRPr lang="en-GB" dirty="0"/>
          </a:p>
          <a:p>
            <a:r>
              <a:rPr lang="en-GB" dirty="0"/>
              <a:t>A helicopter ambulance: </a:t>
            </a:r>
          </a:p>
          <a:p>
            <a:endParaRPr lang="en-GB" dirty="0"/>
          </a:p>
          <a:p>
            <a:pPr marL="285750" indent="-285750">
              <a:buFont typeface="Arial" panose="020B0604020202020204" pitchFamily="34" charset="0"/>
              <a:buChar char="•"/>
            </a:pPr>
            <a:r>
              <a:rPr lang="en-GB" dirty="0"/>
              <a:t>Is expensive to run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Needs trained helicopter pilots to fly. This training takes a long time.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Can’t be used in bad weather, like a storm </a:t>
            </a:r>
          </a:p>
          <a:p>
            <a:endParaRPr lang="en-GB" dirty="0"/>
          </a:p>
        </p:txBody>
      </p:sp>
      <p:pic>
        <p:nvPicPr>
          <p:cNvPr id="12" name="Graphic 11">
            <a:extLst>
              <a:ext uri="{FF2B5EF4-FFF2-40B4-BE49-F238E27FC236}">
                <a16:creationId xmlns:a16="http://schemas.microsoft.com/office/drawing/2014/main" id="{8DDA61EB-1688-E17D-2527-1861EEBFE039}"/>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7943459" y="1111192"/>
            <a:ext cx="2036164" cy="2036164"/>
          </a:xfrm>
          <a:prstGeom prst="rect">
            <a:avLst/>
          </a:prstGeom>
        </p:spPr>
      </p:pic>
      <p:pic>
        <p:nvPicPr>
          <p:cNvPr id="13" name="Graphic 12">
            <a:extLst>
              <a:ext uri="{FF2B5EF4-FFF2-40B4-BE49-F238E27FC236}">
                <a16:creationId xmlns:a16="http://schemas.microsoft.com/office/drawing/2014/main" id="{DE7F92BD-9D13-DBDC-2142-B7A4F0CAC0D7}"/>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flipH="1">
            <a:off x="1402750" y="1111192"/>
            <a:ext cx="2036164" cy="2036164"/>
          </a:xfrm>
          <a:prstGeom prst="rect">
            <a:avLst/>
          </a:prstGeom>
        </p:spPr>
      </p:pic>
    </p:spTree>
    <p:extLst>
      <p:ext uri="{BB962C8B-B14F-4D97-AF65-F5344CB8AC3E}">
        <p14:creationId xmlns:p14="http://schemas.microsoft.com/office/powerpoint/2010/main" val="4254120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AA9B-2A2C-57BE-DB9D-A89AF0219948}"/>
              </a:ext>
            </a:extLst>
          </p:cNvPr>
          <p:cNvSpPr txBox="1">
            <a:spLocks/>
          </p:cNvSpPr>
          <p:nvPr/>
        </p:nvSpPr>
        <p:spPr>
          <a:xfrm>
            <a:off x="615466" y="675726"/>
            <a:ext cx="9765222" cy="701731"/>
          </a:xfrm>
          <a:prstGeom prst="rect">
            <a:avLst/>
          </a:prstGeom>
        </p:spPr>
        <p:txBody>
          <a:bodyPr wrap="square"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rPr>
              <a:t>True or false?</a:t>
            </a:r>
          </a:p>
        </p:txBody>
      </p:sp>
      <p:graphicFrame>
        <p:nvGraphicFramePr>
          <p:cNvPr id="3" name="Table 7">
            <a:extLst>
              <a:ext uri="{FF2B5EF4-FFF2-40B4-BE49-F238E27FC236}">
                <a16:creationId xmlns:a16="http://schemas.microsoft.com/office/drawing/2014/main" id="{5339B073-94F6-E25D-4046-4833C3465F49}"/>
              </a:ext>
            </a:extLst>
          </p:cNvPr>
          <p:cNvGraphicFramePr>
            <a:graphicFrameLocks noGrp="1"/>
          </p:cNvGraphicFramePr>
          <p:nvPr>
            <p:extLst>
              <p:ext uri="{D42A27DB-BD31-4B8C-83A1-F6EECF244321}">
                <p14:modId xmlns:p14="http://schemas.microsoft.com/office/powerpoint/2010/main" val="854022560"/>
              </p:ext>
            </p:extLst>
          </p:nvPr>
        </p:nvGraphicFramePr>
        <p:xfrm>
          <a:off x="705371" y="1978836"/>
          <a:ext cx="10619699" cy="4272058"/>
        </p:xfrm>
        <a:graphic>
          <a:graphicData uri="http://schemas.openxmlformats.org/drawingml/2006/table">
            <a:tbl>
              <a:tblPr>
                <a:tableStyleId>{5C22544A-7EE6-4342-B048-85BDC9FD1C3A}</a:tableStyleId>
              </a:tblPr>
              <a:tblGrid>
                <a:gridCol w="6774721">
                  <a:extLst>
                    <a:ext uri="{9D8B030D-6E8A-4147-A177-3AD203B41FA5}">
                      <a16:colId xmlns:a16="http://schemas.microsoft.com/office/drawing/2014/main" val="1031198709"/>
                    </a:ext>
                  </a:extLst>
                </a:gridCol>
                <a:gridCol w="1922489">
                  <a:extLst>
                    <a:ext uri="{9D8B030D-6E8A-4147-A177-3AD203B41FA5}">
                      <a16:colId xmlns:a16="http://schemas.microsoft.com/office/drawing/2014/main" val="194579676"/>
                    </a:ext>
                  </a:extLst>
                </a:gridCol>
                <a:gridCol w="1922489">
                  <a:extLst>
                    <a:ext uri="{9D8B030D-6E8A-4147-A177-3AD203B41FA5}">
                      <a16:colId xmlns:a16="http://schemas.microsoft.com/office/drawing/2014/main" val="93179301"/>
                    </a:ext>
                  </a:extLst>
                </a:gridCol>
              </a:tblGrid>
              <a:tr h="573273">
                <a:tc>
                  <a:txBody>
                    <a:bodyPr/>
                    <a:lstStyle/>
                    <a:p>
                      <a:endParaRPr lang="en-GB"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accent3"/>
                          </a:solidFill>
                        </a:rPr>
                        <a:t>TRUE?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accent3"/>
                          </a:solidFill>
                        </a:rPr>
                        <a:t>FALSE?</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9274802"/>
                  </a:ext>
                </a:extLst>
              </a:tr>
              <a:tr h="739757">
                <a:tc>
                  <a:txBody>
                    <a:bodyPr/>
                    <a:lstStyle/>
                    <a:p>
                      <a:r>
                        <a:rPr lang="en-GB" dirty="0"/>
                        <a:t>Anyone can fly a helicopter without training.</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6720381"/>
                  </a:ext>
                </a:extLst>
              </a:tr>
              <a:tr h="739757">
                <a:tc>
                  <a:txBody>
                    <a:bodyPr/>
                    <a:lstStyle/>
                    <a:p>
                      <a:r>
                        <a:rPr lang="en-GB" dirty="0"/>
                        <a:t>A helicopter can reach places where there aren’t any roads.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5307719"/>
                  </a:ext>
                </a:extLst>
              </a:tr>
              <a:tr h="739757">
                <a:tc>
                  <a:txBody>
                    <a:bodyPr/>
                    <a:lstStyle/>
                    <a:p>
                      <a:r>
                        <a:rPr lang="en-GB" dirty="0"/>
                        <a:t>An ambulance driven on the road will travel faster than a helicopter ambulance flying in the sky.</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7141074"/>
                  </a:ext>
                </a:extLst>
              </a:tr>
              <a:tr h="739757">
                <a:tc>
                  <a:txBody>
                    <a:bodyPr/>
                    <a:lstStyle/>
                    <a:p>
                      <a:r>
                        <a:rPr lang="en-GB" dirty="0"/>
                        <a:t>You can fly a helicopter safely in any weather.</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4785154"/>
                  </a:ext>
                </a:extLst>
              </a:tr>
              <a:tr h="739757">
                <a:tc>
                  <a:txBody>
                    <a:bodyPr/>
                    <a:lstStyle/>
                    <a:p>
                      <a:r>
                        <a:rPr lang="en-GB" dirty="0"/>
                        <a:t>Prince William once worked as a helicopter ambulance pilot in Cambridge.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977767564"/>
                  </a:ext>
                </a:extLst>
              </a:tr>
            </a:tbl>
          </a:graphicData>
        </a:graphic>
      </p:graphicFrame>
      <p:pic>
        <p:nvPicPr>
          <p:cNvPr id="11" name="Graphic 10">
            <a:extLst>
              <a:ext uri="{FF2B5EF4-FFF2-40B4-BE49-F238E27FC236}">
                <a16:creationId xmlns:a16="http://schemas.microsoft.com/office/drawing/2014/main" id="{F40160B5-E205-F4B8-ECFC-1CD92FFB05F6}"/>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flipH="1">
            <a:off x="7483147" y="709876"/>
            <a:ext cx="1402106" cy="1402106"/>
          </a:xfrm>
          <a:prstGeom prst="rect">
            <a:avLst/>
          </a:prstGeom>
        </p:spPr>
      </p:pic>
      <p:pic>
        <p:nvPicPr>
          <p:cNvPr id="12" name="Graphic 11">
            <a:extLst>
              <a:ext uri="{FF2B5EF4-FFF2-40B4-BE49-F238E27FC236}">
                <a16:creationId xmlns:a16="http://schemas.microsoft.com/office/drawing/2014/main" id="{3DAEFA5F-4457-28A4-D7B1-BEF77D0DD463}"/>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9595317" y="709876"/>
            <a:ext cx="1402106" cy="1402106"/>
          </a:xfrm>
          <a:prstGeom prst="rect">
            <a:avLst/>
          </a:prstGeom>
        </p:spPr>
      </p:pic>
      <p:sp>
        <p:nvSpPr>
          <p:cNvPr id="13" name="Rectangle: Rounded Corners 12">
            <a:extLst>
              <a:ext uri="{FF2B5EF4-FFF2-40B4-BE49-F238E27FC236}">
                <a16:creationId xmlns:a16="http://schemas.microsoft.com/office/drawing/2014/main" id="{F41AD20F-AA65-99C8-771E-F2FDDDD9B53A}"/>
              </a:ext>
            </a:extLst>
          </p:cNvPr>
          <p:cNvSpPr/>
          <p:nvPr/>
        </p:nvSpPr>
        <p:spPr>
          <a:xfrm>
            <a:off x="705371" y="1829896"/>
            <a:ext cx="6609829" cy="56417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23E58"/>
                </a:solidFill>
                <a:effectLst/>
                <a:uLnTx/>
                <a:uFillTx/>
                <a:latin typeface="Calibri" panose="020F0502020204030204"/>
                <a:ea typeface="+mn-ea"/>
                <a:cs typeface="+mn-cs"/>
              </a:rPr>
              <a:t>Decide </a:t>
            </a:r>
            <a:r>
              <a:rPr lang="en-GB" sz="1600" dirty="0">
                <a:solidFill>
                  <a:srgbClr val="223E58"/>
                </a:solidFill>
                <a:latin typeface="Calibri" panose="020F0502020204030204"/>
              </a:rPr>
              <a:t>if the statement is true or false. </a:t>
            </a:r>
            <a:r>
              <a:rPr kumimoji="0" lang="en-GB" sz="1600" b="0" i="0" u="none" strike="noStrike" kern="1200" cap="none" spc="0" normalizeH="0" baseline="0" noProof="0" dirty="0">
                <a:ln>
                  <a:noFill/>
                </a:ln>
                <a:solidFill>
                  <a:srgbClr val="223E58"/>
                </a:solidFill>
                <a:effectLst/>
                <a:uLnTx/>
                <a:uFillTx/>
                <a:latin typeface="Calibri" panose="020F0502020204030204"/>
                <a:ea typeface="+mn-ea"/>
                <a:cs typeface="+mn-cs"/>
              </a:rPr>
              <a:t>Put a tick (</a:t>
            </a:r>
            <a:r>
              <a:rPr kumimoji="0" lang="en-GB" sz="1600" b="0" i="0" u="none" strike="noStrike" kern="1200" cap="none" spc="0" normalizeH="0" baseline="0" noProof="0" dirty="0">
                <a:ln>
                  <a:noFill/>
                </a:ln>
                <a:solidFill>
                  <a:srgbClr val="223E58"/>
                </a:solidFill>
                <a:effectLst/>
                <a:uLnTx/>
                <a:uFillTx/>
                <a:latin typeface="Calibri" panose="020F0502020204030204"/>
                <a:ea typeface="+mn-ea"/>
                <a:cs typeface="+mn-cs"/>
                <a:sym typeface="Wingdings" panose="05000000000000000000" pitchFamily="2" charset="2"/>
              </a:rPr>
              <a:t>) in either the TRUE or the FALSE column to show your answer.</a:t>
            </a:r>
            <a:endParaRPr kumimoji="0" lang="en-GB" sz="1600" b="0" i="0" u="none" strike="noStrike" kern="1200" cap="none" spc="0" normalizeH="0" baseline="0" noProof="0" dirty="0">
              <a:ln>
                <a:noFill/>
              </a:ln>
              <a:solidFill>
                <a:srgbClr val="223E5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923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49C1EA"/>
        </a:solidFill>
        <a:effectLst/>
      </p:bgPr>
    </p:bg>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21134CBC-385B-824E-D27B-50488A8EE447}"/>
              </a:ext>
            </a:extLst>
          </p:cNvPr>
          <p:cNvSpPr txBox="1">
            <a:spLocks/>
          </p:cNvSpPr>
          <p:nvPr/>
        </p:nvSpPr>
        <p:spPr>
          <a:xfrm>
            <a:off x="990478" y="4604106"/>
            <a:ext cx="10378112" cy="2448204"/>
          </a:xfrm>
          <a:prstGeom prst="rect">
            <a:avLst/>
          </a:prstGeom>
        </p:spPr>
        <p:txBody>
          <a:bodyPr>
            <a:noAutofit/>
          </a:bodyPr>
          <a:lstStyle>
            <a:lvl1pPr algn="l" defTabSz="1219139" rtl="0" eaLnBrk="1" latinLnBrk="0" hangingPunct="1">
              <a:lnSpc>
                <a:spcPct val="90000"/>
              </a:lnSpc>
              <a:spcBef>
                <a:spcPct val="0"/>
              </a:spcBef>
              <a:buNone/>
              <a:defRPr sz="4000" b="1" i="0" kern="1200">
                <a:solidFill>
                  <a:srgbClr val="083A58"/>
                </a:solidFill>
                <a:latin typeface="Levenim MT" panose="02010502060101010101" pitchFamily="2" charset="-79"/>
                <a:ea typeface="+mj-ea"/>
                <a:cs typeface="Levenim MT" panose="02010502060101010101" pitchFamily="2" charset="-79"/>
              </a:defRPr>
            </a:lvl1pPr>
          </a:lstStyle>
          <a:p>
            <a:pPr marL="0" marR="0" lvl="0" indent="0" algn="ctr" defTabSz="1219139"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FFFFFF"/>
                </a:solidFill>
                <a:effectLst/>
                <a:uLnTx/>
                <a:uFillTx/>
                <a:latin typeface="Levenim MT"/>
                <a:ea typeface="+mj-ea"/>
                <a:cs typeface="Levenim MT" panose="02010502060101010101" pitchFamily="2" charset="-79"/>
              </a:rPr>
              <a:t>About airports</a:t>
            </a:r>
            <a:br>
              <a:rPr kumimoji="0" lang="en-GB" sz="3600" b="1" i="0" u="none" strike="noStrike" kern="1200" cap="none" spc="0" normalizeH="0" baseline="0" noProof="0" dirty="0">
                <a:ln>
                  <a:noFill/>
                </a:ln>
                <a:solidFill>
                  <a:srgbClr val="FFFFFF"/>
                </a:solidFill>
                <a:effectLst/>
                <a:uLnTx/>
                <a:uFillTx/>
                <a:latin typeface="Levenim MT"/>
                <a:ea typeface="+mj-ea"/>
                <a:cs typeface="Levenim MT" panose="02010502060101010101" pitchFamily="2" charset="-79"/>
              </a:rPr>
            </a:br>
            <a:br>
              <a:rPr kumimoji="0" lang="en-GB" sz="3600" b="1" i="0" u="none" strike="noStrike" kern="1200" cap="none" spc="0" normalizeH="0" baseline="0" noProof="0" dirty="0">
                <a:ln>
                  <a:noFill/>
                </a:ln>
                <a:solidFill>
                  <a:srgbClr val="FFFFFF"/>
                </a:solidFill>
                <a:effectLst/>
                <a:uLnTx/>
                <a:uFillTx/>
                <a:latin typeface="Levenim MT"/>
                <a:ea typeface="+mj-ea"/>
                <a:cs typeface="Levenim MT" panose="02010502060101010101" pitchFamily="2" charset="-79"/>
              </a:rPr>
            </a:br>
            <a:endParaRPr kumimoji="0" lang="en-US" sz="3600" b="1" i="0" u="none" strike="noStrike" kern="1200" cap="none" spc="0" normalizeH="0" baseline="0" noProof="0" dirty="0">
              <a:ln>
                <a:noFill/>
              </a:ln>
              <a:solidFill>
                <a:srgbClr val="FFFFFF"/>
              </a:solidFill>
              <a:effectLst/>
              <a:uLnTx/>
              <a:uFillTx/>
              <a:latin typeface="Levenim MT"/>
              <a:ea typeface="+mj-ea"/>
              <a:cs typeface="Levenim MT" panose="02010502060101010101" pitchFamily="2" charset="-79"/>
            </a:endParaRPr>
          </a:p>
        </p:txBody>
      </p:sp>
      <p:pic>
        <p:nvPicPr>
          <p:cNvPr id="2" name="Picture 1" descr="A silhouette of a city at night&#10;&#10;Description automatically generated with medium confidence">
            <a:extLst>
              <a:ext uri="{FF2B5EF4-FFF2-40B4-BE49-F238E27FC236}">
                <a16:creationId xmlns:a16="http://schemas.microsoft.com/office/drawing/2014/main" id="{ED97BD9D-1BF0-D64B-DC0F-9FA606AB141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3778" y="1342319"/>
            <a:ext cx="6844444" cy="2552381"/>
          </a:xfrm>
          <a:prstGeom prst="rect">
            <a:avLst/>
          </a:prstGeom>
        </p:spPr>
      </p:pic>
      <p:pic>
        <p:nvPicPr>
          <p:cNvPr id="4" name="Picture 3">
            <a:extLst>
              <a:ext uri="{FF2B5EF4-FFF2-40B4-BE49-F238E27FC236}">
                <a16:creationId xmlns:a16="http://schemas.microsoft.com/office/drawing/2014/main" id="{4B82EA06-B2DB-8212-6417-09751A40A2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616" y="379706"/>
            <a:ext cx="11506768" cy="6098587"/>
          </a:xfrm>
          <a:prstGeom prst="rect">
            <a:avLst/>
          </a:prstGeom>
        </p:spPr>
      </p:pic>
    </p:spTree>
    <p:extLst>
      <p:ext uri="{BB962C8B-B14F-4D97-AF65-F5344CB8AC3E}">
        <p14:creationId xmlns:p14="http://schemas.microsoft.com/office/powerpoint/2010/main" val="41119486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D6A551-D88D-97EB-32D7-C02DF2DA2DE8}"/>
              </a:ext>
            </a:extLst>
          </p:cNvPr>
          <p:cNvSpPr txBox="1">
            <a:spLocks/>
          </p:cNvSpPr>
          <p:nvPr/>
        </p:nvSpPr>
        <p:spPr>
          <a:xfrm>
            <a:off x="687049" y="674557"/>
            <a:ext cx="10515600"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b="1" dirty="0">
                <a:solidFill>
                  <a:srgbClr val="223E58"/>
                </a:solidFill>
                <a:latin typeface="Calibri Light" panose="020F0302020204030204"/>
              </a:rPr>
              <a:t>Departure Board</a:t>
            </a:r>
            <a:endPar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endParaRPr>
          </a:p>
        </p:txBody>
      </p:sp>
      <p:graphicFrame>
        <p:nvGraphicFramePr>
          <p:cNvPr id="2" name="Table 5">
            <a:extLst>
              <a:ext uri="{FF2B5EF4-FFF2-40B4-BE49-F238E27FC236}">
                <a16:creationId xmlns:a16="http://schemas.microsoft.com/office/drawing/2014/main" id="{4707388E-3764-1A31-9DA9-6C2E11304319}"/>
              </a:ext>
            </a:extLst>
          </p:cNvPr>
          <p:cNvGraphicFramePr>
            <a:graphicFrameLocks noGrp="1"/>
          </p:cNvGraphicFramePr>
          <p:nvPr>
            <p:extLst>
              <p:ext uri="{D42A27DB-BD31-4B8C-83A1-F6EECF244321}">
                <p14:modId xmlns:p14="http://schemas.microsoft.com/office/powerpoint/2010/main" val="882761774"/>
              </p:ext>
            </p:extLst>
          </p:nvPr>
        </p:nvGraphicFramePr>
        <p:xfrm>
          <a:off x="840279" y="1398124"/>
          <a:ext cx="10627194" cy="3036456"/>
        </p:xfrm>
        <a:graphic>
          <a:graphicData uri="http://schemas.openxmlformats.org/drawingml/2006/table">
            <a:tbl>
              <a:tblPr firstRow="1" bandRow="1">
                <a:tableStyleId>{5C22544A-7EE6-4342-B048-85BDC9FD1C3A}</a:tableStyleId>
              </a:tblPr>
              <a:tblGrid>
                <a:gridCol w="704895">
                  <a:extLst>
                    <a:ext uri="{9D8B030D-6E8A-4147-A177-3AD203B41FA5}">
                      <a16:colId xmlns:a16="http://schemas.microsoft.com/office/drawing/2014/main" val="2030873724"/>
                    </a:ext>
                  </a:extLst>
                </a:gridCol>
                <a:gridCol w="1131045">
                  <a:extLst>
                    <a:ext uri="{9D8B030D-6E8A-4147-A177-3AD203B41FA5}">
                      <a16:colId xmlns:a16="http://schemas.microsoft.com/office/drawing/2014/main" val="4230017865"/>
                    </a:ext>
                  </a:extLst>
                </a:gridCol>
                <a:gridCol w="1302756">
                  <a:extLst>
                    <a:ext uri="{9D8B030D-6E8A-4147-A177-3AD203B41FA5}">
                      <a16:colId xmlns:a16="http://schemas.microsoft.com/office/drawing/2014/main" val="2286357987"/>
                    </a:ext>
                  </a:extLst>
                </a:gridCol>
                <a:gridCol w="1790116">
                  <a:extLst>
                    <a:ext uri="{9D8B030D-6E8A-4147-A177-3AD203B41FA5}">
                      <a16:colId xmlns:a16="http://schemas.microsoft.com/office/drawing/2014/main" val="442095656"/>
                    </a:ext>
                  </a:extLst>
                </a:gridCol>
                <a:gridCol w="1713185">
                  <a:extLst>
                    <a:ext uri="{9D8B030D-6E8A-4147-A177-3AD203B41FA5}">
                      <a16:colId xmlns:a16="http://schemas.microsoft.com/office/drawing/2014/main" val="2659765176"/>
                    </a:ext>
                  </a:extLst>
                </a:gridCol>
                <a:gridCol w="1328399">
                  <a:extLst>
                    <a:ext uri="{9D8B030D-6E8A-4147-A177-3AD203B41FA5}">
                      <a16:colId xmlns:a16="http://schemas.microsoft.com/office/drawing/2014/main" val="756702061"/>
                    </a:ext>
                  </a:extLst>
                </a:gridCol>
                <a:gridCol w="1328399">
                  <a:extLst>
                    <a:ext uri="{9D8B030D-6E8A-4147-A177-3AD203B41FA5}">
                      <a16:colId xmlns:a16="http://schemas.microsoft.com/office/drawing/2014/main" val="2984945905"/>
                    </a:ext>
                  </a:extLst>
                </a:gridCol>
                <a:gridCol w="1328399">
                  <a:extLst>
                    <a:ext uri="{9D8B030D-6E8A-4147-A177-3AD203B41FA5}">
                      <a16:colId xmlns:a16="http://schemas.microsoft.com/office/drawing/2014/main" val="3235628453"/>
                    </a:ext>
                  </a:extLst>
                </a:gridCol>
              </a:tblGrid>
              <a:tr h="0">
                <a:tc gridSpan="8">
                  <a:txBody>
                    <a:bodyPr/>
                    <a:lstStyle/>
                    <a:p>
                      <a:pPr algn="r"/>
                      <a:r>
                        <a:rPr lang="en-GB" sz="2000" dirty="0"/>
                        <a:t>Time: 09:45</a:t>
                      </a: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99433819"/>
                  </a:ext>
                </a:extLst>
              </a:tr>
              <a:tr h="0">
                <a:tc gridSpan="8">
                  <a:txBody>
                    <a:bodyPr/>
                    <a:lstStyle/>
                    <a:p>
                      <a:pPr algn="ctr"/>
                      <a:r>
                        <a:rPr lang="en-GB" b="1" dirty="0"/>
                        <a:t>Departure Board</a:t>
                      </a: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solidFill>
                      <a:schemeClr val="accent3">
                        <a:lumMod val="60000"/>
                        <a:lumOff val="40000"/>
                      </a:schemeClr>
                    </a:solidFill>
                  </a:tcP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579680826"/>
                  </a:ext>
                </a:extLst>
              </a:tr>
              <a:tr h="379076">
                <a:tc>
                  <a:txBody>
                    <a:bodyPr/>
                    <a:lstStyle/>
                    <a:p>
                      <a:endParaRPr lang="en-GB" sz="1400" b="1" dirty="0"/>
                    </a:p>
                  </a:txBody>
                  <a:tcPr anchor="ctr">
                    <a:lnL w="76200" cap="flat" cmpd="sng" algn="ctr">
                      <a:solidFill>
                        <a:schemeClr val="tx1"/>
                      </a:solidFill>
                      <a:prstDash val="solid"/>
                      <a:round/>
                      <a:headEnd type="none" w="med" len="med"/>
                      <a:tailEnd type="none" w="med" len="med"/>
                    </a:lnL>
                    <a:lnR w="12700" cap="flat" cmpd="sng" algn="ctr">
                      <a:solidFill>
                        <a:schemeClr val="accent4"/>
                      </a:solidFill>
                      <a:prstDash val="solid"/>
                      <a:round/>
                      <a:headEnd type="none" w="med" len="med"/>
                      <a:tailEnd type="none" w="med" len="med"/>
                    </a:lnR>
                    <a:lnB w="12700" cap="flat" cmpd="sng" algn="ctr">
                      <a:solidFill>
                        <a:schemeClr val="accent4"/>
                      </a:solidFill>
                      <a:prstDash val="solid"/>
                      <a:round/>
                      <a:headEnd type="none" w="med" len="med"/>
                      <a:tailEnd type="none" w="med" len="med"/>
                    </a:lnB>
                    <a:solidFill>
                      <a:schemeClr val="accent3">
                        <a:lumMod val="20000"/>
                        <a:lumOff val="80000"/>
                      </a:schemeClr>
                    </a:solidFill>
                  </a:tcPr>
                </a:tc>
                <a:tc>
                  <a:txBody>
                    <a:bodyPr/>
                    <a:lstStyle/>
                    <a:p>
                      <a:r>
                        <a:rPr lang="en-GB" sz="1400" b="1" dirty="0"/>
                        <a:t>Code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B w="12700" cap="flat" cmpd="sng" algn="ctr">
                      <a:solidFill>
                        <a:schemeClr val="accent4"/>
                      </a:solidFill>
                      <a:prstDash val="solid"/>
                      <a:round/>
                      <a:headEnd type="none" w="med" len="med"/>
                      <a:tailEnd type="none" w="med" len="med"/>
                    </a:lnB>
                    <a:solidFill>
                      <a:schemeClr val="accent3">
                        <a:lumMod val="20000"/>
                        <a:lumOff val="80000"/>
                      </a:schemeClr>
                    </a:solidFill>
                  </a:tcPr>
                </a:tc>
                <a:tc>
                  <a:txBody>
                    <a:bodyPr/>
                    <a:lstStyle/>
                    <a:p>
                      <a:r>
                        <a:rPr lang="en-GB" sz="1400" b="1" dirty="0"/>
                        <a:t>Number</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B w="12700" cap="flat" cmpd="sng" algn="ctr">
                      <a:solidFill>
                        <a:schemeClr val="accent4"/>
                      </a:solidFill>
                      <a:prstDash val="solid"/>
                      <a:round/>
                      <a:headEnd type="none" w="med" len="med"/>
                      <a:tailEnd type="none" w="med" len="med"/>
                    </a:lnB>
                    <a:solidFill>
                      <a:schemeClr val="accent3">
                        <a:lumMod val="20000"/>
                        <a:lumOff val="80000"/>
                      </a:schemeClr>
                    </a:solidFill>
                  </a:tcPr>
                </a:tc>
                <a:tc>
                  <a:txBody>
                    <a:bodyPr/>
                    <a:lstStyle/>
                    <a:p>
                      <a:r>
                        <a:rPr lang="en-GB" sz="1400" b="1" dirty="0"/>
                        <a:t>From</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B w="12700" cap="flat" cmpd="sng" algn="ctr">
                      <a:solidFill>
                        <a:schemeClr val="accent4"/>
                      </a:solidFill>
                      <a:prstDash val="solid"/>
                      <a:round/>
                      <a:headEnd type="none" w="med" len="med"/>
                      <a:tailEnd type="none" w="med" len="med"/>
                    </a:lnB>
                    <a:solidFill>
                      <a:schemeClr val="accent3">
                        <a:lumMod val="20000"/>
                        <a:lumOff val="80000"/>
                      </a:schemeClr>
                    </a:solidFill>
                  </a:tcPr>
                </a:tc>
                <a:tc>
                  <a:txBody>
                    <a:bodyPr/>
                    <a:lstStyle/>
                    <a:p>
                      <a:r>
                        <a:rPr lang="en-GB" sz="1400" b="1" dirty="0"/>
                        <a:t>To</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B w="12700" cap="flat" cmpd="sng" algn="ctr">
                      <a:solidFill>
                        <a:schemeClr val="accent4"/>
                      </a:solidFill>
                      <a:prstDash val="solid"/>
                      <a:round/>
                      <a:headEnd type="none" w="med" len="med"/>
                      <a:tailEnd type="none" w="med" len="med"/>
                    </a:lnB>
                    <a:solidFill>
                      <a:schemeClr val="accent3">
                        <a:lumMod val="20000"/>
                        <a:lumOff val="80000"/>
                      </a:schemeClr>
                    </a:solidFill>
                  </a:tcPr>
                </a:tc>
                <a:tc>
                  <a:txBody>
                    <a:bodyPr/>
                    <a:lstStyle/>
                    <a:p>
                      <a:r>
                        <a:rPr lang="en-GB" sz="1400" b="1" dirty="0"/>
                        <a:t>Expected</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B w="12700" cap="flat" cmpd="sng" algn="ctr">
                      <a:solidFill>
                        <a:schemeClr val="accent4"/>
                      </a:solidFill>
                      <a:prstDash val="solid"/>
                      <a:round/>
                      <a:headEnd type="none" w="med" len="med"/>
                      <a:tailEnd type="none" w="med" len="med"/>
                    </a:lnB>
                    <a:solidFill>
                      <a:schemeClr val="accent3">
                        <a:lumMod val="20000"/>
                        <a:lumOff val="80000"/>
                      </a:schemeClr>
                    </a:solidFill>
                  </a:tcPr>
                </a:tc>
                <a:tc>
                  <a:txBody>
                    <a:bodyPr/>
                    <a:lstStyle/>
                    <a:p>
                      <a:r>
                        <a:rPr lang="en-GB" sz="1400" b="1" dirty="0"/>
                        <a:t>Status</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B w="12700" cap="flat" cmpd="sng" algn="ctr">
                      <a:solidFill>
                        <a:schemeClr val="accent4"/>
                      </a:solidFill>
                      <a:prstDash val="solid"/>
                      <a:round/>
                      <a:headEnd type="none" w="med" len="med"/>
                      <a:tailEnd type="none" w="med" len="med"/>
                    </a:lnB>
                    <a:solidFill>
                      <a:schemeClr val="accent3">
                        <a:lumMod val="20000"/>
                        <a:lumOff val="80000"/>
                      </a:schemeClr>
                    </a:solidFill>
                  </a:tcPr>
                </a:tc>
                <a:tc>
                  <a:txBody>
                    <a:bodyPr/>
                    <a:lstStyle/>
                    <a:p>
                      <a:pPr algn="ctr"/>
                      <a:r>
                        <a:rPr lang="en-GB" sz="1400" b="1" dirty="0"/>
                        <a:t>Gate</a:t>
                      </a:r>
                    </a:p>
                  </a:txBody>
                  <a:tcPr anchor="ctr">
                    <a:lnL w="12700" cap="flat" cmpd="sng" algn="ctr">
                      <a:solidFill>
                        <a:schemeClr val="accent4"/>
                      </a:solidFill>
                      <a:prstDash val="solid"/>
                      <a:round/>
                      <a:headEnd type="none" w="med" len="med"/>
                      <a:tailEnd type="none" w="med" len="med"/>
                    </a:lnL>
                    <a:lnR w="76200" cap="flat" cmpd="sng" algn="ctr">
                      <a:solidFill>
                        <a:schemeClr val="tx1"/>
                      </a:solidFill>
                      <a:prstDash val="solid"/>
                      <a:round/>
                      <a:headEnd type="none" w="med" len="med"/>
                      <a:tailEnd type="none" w="med" len="med"/>
                    </a:lnR>
                    <a:lnB w="12700" cap="flat" cmpd="sng" algn="ctr">
                      <a:solidFill>
                        <a:schemeClr val="accent4"/>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49175194"/>
                  </a:ext>
                </a:extLst>
              </a:tr>
              <a:tr h="379076">
                <a:tc>
                  <a:txBody>
                    <a:bodyPr/>
                    <a:lstStyle/>
                    <a:p>
                      <a:pPr algn="ctr"/>
                      <a:r>
                        <a:rPr lang="en-GB" sz="1400" dirty="0">
                          <a:solidFill>
                            <a:schemeClr val="accent1"/>
                          </a:solidFill>
                          <a:sym typeface="Wingdings" panose="05000000000000000000" pitchFamily="2" charset="2"/>
                        </a:rPr>
                        <a:t></a:t>
                      </a:r>
                      <a:endParaRPr lang="en-GB" sz="1400" dirty="0">
                        <a:solidFill>
                          <a:schemeClr val="accent1"/>
                        </a:solidFill>
                      </a:endParaRPr>
                    </a:p>
                  </a:txBody>
                  <a:tcPr anchor="ctr">
                    <a:lnL w="76200" cap="flat" cmpd="sng" algn="ctr">
                      <a:solidFill>
                        <a:schemeClr val="tx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en-GB" sz="1400" b="0" i="0" kern="1200" dirty="0">
                          <a:solidFill>
                            <a:schemeClr val="dk1"/>
                          </a:solidFill>
                          <a:effectLst/>
                          <a:latin typeface="+mn-lt"/>
                          <a:ea typeface="+mn-ea"/>
                          <a:cs typeface="+mn-cs"/>
                        </a:rPr>
                        <a:t>MAD</a:t>
                      </a:r>
                      <a:endParaRPr lang="en-GB" sz="1400"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en-GB" sz="1400" dirty="0"/>
                        <a:t>356</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en-GB" sz="1400" dirty="0"/>
                        <a:t>Cambridge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en-GB" sz="1400" dirty="0"/>
                        <a:t>Madrid</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en-GB" sz="1400" dirty="0"/>
                        <a:t>10:00</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en-GB" sz="1400" dirty="0"/>
                        <a:t>Boarding</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GB" sz="1400" dirty="0"/>
                        <a:t>12</a:t>
                      </a:r>
                    </a:p>
                  </a:txBody>
                  <a:tcPr anchor="ctr">
                    <a:lnL w="12700" cap="flat" cmpd="sng" algn="ctr">
                      <a:solidFill>
                        <a:schemeClr val="accent4"/>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612133464"/>
                  </a:ext>
                </a:extLst>
              </a:tr>
              <a:tr h="379076">
                <a:tc>
                  <a:txBody>
                    <a:bodyPr/>
                    <a:lstStyle/>
                    <a:p>
                      <a:pPr algn="ctr"/>
                      <a:r>
                        <a:rPr kumimoji="0" lang="en-GB" sz="1400" b="0" i="0" u="none" strike="noStrike" kern="1200" cap="none" spc="0" normalizeH="0" baseline="0" noProof="0" dirty="0">
                          <a:ln>
                            <a:noFill/>
                          </a:ln>
                          <a:solidFill>
                            <a:schemeClr val="accent1"/>
                          </a:solidFill>
                          <a:effectLst/>
                          <a:uLnTx/>
                          <a:uFillTx/>
                          <a:latin typeface="Calibri" panose="020F0502020204030204"/>
                          <a:ea typeface="+mn-ea"/>
                          <a:cs typeface="+mn-cs"/>
                          <a:sym typeface="Wingdings" panose="05000000000000000000" pitchFamily="2" charset="2"/>
                        </a:rPr>
                        <a:t></a:t>
                      </a:r>
                      <a:endParaRPr lang="en-GB" sz="1400" dirty="0">
                        <a:solidFill>
                          <a:schemeClr val="accent1"/>
                        </a:solidFill>
                      </a:endParaRPr>
                    </a:p>
                  </a:txBody>
                  <a:tcPr anchor="ctr">
                    <a:lnL w="76200" cap="flat" cmpd="sng" algn="ctr">
                      <a:solidFill>
                        <a:schemeClr val="tx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r>
                        <a:rPr lang="en-GB" sz="1400" dirty="0"/>
                        <a:t>SYD</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r>
                        <a:rPr lang="en-GB" sz="1400" dirty="0"/>
                        <a:t>981</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Cambridge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r>
                        <a:rPr lang="en-GB" sz="1400" dirty="0"/>
                        <a:t>Sydney</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r>
                        <a:rPr lang="en-GB" sz="1400" dirty="0"/>
                        <a:t>10:30</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r>
                        <a:rPr lang="en-GB" sz="1400" dirty="0"/>
                        <a:t>Boarding</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pPr algn="ctr"/>
                      <a:r>
                        <a:rPr lang="en-GB" sz="1400" dirty="0"/>
                        <a:t>3</a:t>
                      </a:r>
                    </a:p>
                  </a:txBody>
                  <a:tcPr anchor="ctr">
                    <a:lnL w="12700" cap="flat" cmpd="sng" algn="ctr">
                      <a:solidFill>
                        <a:schemeClr val="accent4"/>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84603550"/>
                  </a:ext>
                </a:extLst>
              </a:tr>
              <a:tr h="379076">
                <a:tc>
                  <a:txBody>
                    <a:bodyPr/>
                    <a:lstStyle/>
                    <a:p>
                      <a:pPr algn="ctr"/>
                      <a:r>
                        <a:rPr kumimoji="0" lang="en-GB" sz="1400" b="0" i="0" u="none" strike="noStrike" kern="1200" cap="none" spc="0" normalizeH="0" baseline="0" noProof="0" dirty="0">
                          <a:ln>
                            <a:noFill/>
                          </a:ln>
                          <a:solidFill>
                            <a:schemeClr val="accent1"/>
                          </a:solidFill>
                          <a:effectLst/>
                          <a:uLnTx/>
                          <a:uFillTx/>
                          <a:latin typeface="Calibri" panose="020F0502020204030204"/>
                          <a:ea typeface="+mn-ea"/>
                          <a:cs typeface="+mn-cs"/>
                          <a:sym typeface="Wingdings" panose="05000000000000000000" pitchFamily="2" charset="2"/>
                        </a:rPr>
                        <a:t></a:t>
                      </a:r>
                      <a:endParaRPr lang="en-GB" sz="1400" dirty="0">
                        <a:solidFill>
                          <a:schemeClr val="accent1"/>
                        </a:solidFill>
                      </a:endParaRPr>
                    </a:p>
                  </a:txBody>
                  <a:tcPr anchor="ctr">
                    <a:lnL w="76200" cap="flat" cmpd="sng" algn="ctr">
                      <a:solidFill>
                        <a:schemeClr val="tx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en-GB" sz="1400" b="0" i="0" kern="1200" dirty="0">
                          <a:solidFill>
                            <a:schemeClr val="dk1"/>
                          </a:solidFill>
                          <a:effectLst/>
                          <a:latin typeface="+mn-lt"/>
                          <a:ea typeface="+mn-ea"/>
                          <a:cs typeface="+mn-cs"/>
                        </a:rPr>
                        <a:t>JFK</a:t>
                      </a:r>
                      <a:endParaRPr lang="en-GB" sz="1400"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en-GB" sz="1400" dirty="0"/>
                        <a:t>200</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en-GB" sz="1400" dirty="0"/>
                        <a:t>Cambridge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en-GB" sz="1400" dirty="0"/>
                        <a:t>New York</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en-GB" sz="1400" dirty="0"/>
                        <a:t>10:45</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en-GB" sz="1400" dirty="0"/>
                        <a:t>On time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GB" sz="1400" dirty="0"/>
                        <a:t>6</a:t>
                      </a:r>
                    </a:p>
                  </a:txBody>
                  <a:tcPr anchor="ctr">
                    <a:lnL w="12700" cap="flat" cmpd="sng" algn="ctr">
                      <a:solidFill>
                        <a:schemeClr val="accent4"/>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408225456"/>
                  </a:ext>
                </a:extLst>
              </a:tr>
              <a:tr h="379076">
                <a:tc>
                  <a:txBody>
                    <a:bodyPr/>
                    <a:lstStyle/>
                    <a:p>
                      <a:pPr algn="ctr"/>
                      <a:r>
                        <a:rPr kumimoji="0" lang="en-GB" sz="1400" b="0" i="0" u="none" strike="noStrike" kern="1200" cap="none" spc="0" normalizeH="0" baseline="0" noProof="0" dirty="0">
                          <a:ln>
                            <a:noFill/>
                          </a:ln>
                          <a:solidFill>
                            <a:schemeClr val="accent1"/>
                          </a:solidFill>
                          <a:effectLst/>
                          <a:uLnTx/>
                          <a:uFillTx/>
                          <a:latin typeface="Calibri" panose="020F0502020204030204"/>
                          <a:ea typeface="+mn-ea"/>
                          <a:cs typeface="+mn-cs"/>
                          <a:sym typeface="Wingdings" panose="05000000000000000000" pitchFamily="2" charset="2"/>
                        </a:rPr>
                        <a:t></a:t>
                      </a:r>
                      <a:endParaRPr lang="en-GB" sz="1400" dirty="0">
                        <a:solidFill>
                          <a:schemeClr val="accent1"/>
                        </a:solidFill>
                      </a:endParaRPr>
                    </a:p>
                  </a:txBody>
                  <a:tcPr anchor="ctr">
                    <a:lnL w="76200" cap="flat" cmpd="sng" algn="ctr">
                      <a:solidFill>
                        <a:schemeClr val="tx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r>
                        <a:rPr lang="en-GB" sz="1400" dirty="0"/>
                        <a:t>GLA</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r>
                        <a:rPr lang="en-GB" sz="1400" dirty="0"/>
                        <a:t>763</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r>
                        <a:rPr lang="en-GB" sz="1400" dirty="0"/>
                        <a:t>Cambridge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r>
                        <a:rPr lang="en-GB" sz="1400" dirty="0"/>
                        <a:t>Glasgow</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r>
                        <a:rPr lang="en-GB" sz="1400" dirty="0"/>
                        <a:t>11:00</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r>
                        <a:rPr lang="en-GB" sz="1400" dirty="0"/>
                        <a:t>Delayed</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pPr algn="ctr"/>
                      <a:r>
                        <a:rPr lang="en-GB" sz="1400" dirty="0"/>
                        <a:t>1</a:t>
                      </a:r>
                    </a:p>
                  </a:txBody>
                  <a:tcPr anchor="ctr">
                    <a:lnL w="12700" cap="flat" cmpd="sng" algn="ctr">
                      <a:solidFill>
                        <a:schemeClr val="accent4"/>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61484339"/>
                  </a:ext>
                </a:extLst>
              </a:tr>
              <a:tr h="379076">
                <a:tc>
                  <a:txBody>
                    <a:bodyPr/>
                    <a:lstStyle/>
                    <a:p>
                      <a:pPr algn="ctr"/>
                      <a:r>
                        <a:rPr kumimoji="0" lang="en-GB" sz="1400" b="0" i="0" u="none" strike="noStrike" kern="1200" cap="none" spc="0" normalizeH="0" baseline="0" noProof="0" dirty="0">
                          <a:ln>
                            <a:noFill/>
                          </a:ln>
                          <a:solidFill>
                            <a:schemeClr val="accent1"/>
                          </a:solidFill>
                          <a:effectLst/>
                          <a:uLnTx/>
                          <a:uFillTx/>
                          <a:latin typeface="Calibri" panose="020F0502020204030204"/>
                          <a:ea typeface="+mn-ea"/>
                          <a:cs typeface="+mn-cs"/>
                          <a:sym typeface="Wingdings" panose="05000000000000000000" pitchFamily="2" charset="2"/>
                        </a:rPr>
                        <a:t></a:t>
                      </a:r>
                      <a:endParaRPr lang="en-GB" sz="1400" dirty="0">
                        <a:solidFill>
                          <a:schemeClr val="accent1"/>
                        </a:solidFill>
                      </a:endParaRPr>
                    </a:p>
                  </a:txBody>
                  <a:tcPr anchor="ctr">
                    <a:lnL w="76200" cap="flat" cmpd="sng" algn="ctr">
                      <a:solidFill>
                        <a:schemeClr val="tx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r>
                        <a:rPr lang="en-GB" sz="1400" dirty="0"/>
                        <a:t>FCO</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r>
                        <a:rPr lang="en-GB" sz="1400" dirty="0"/>
                        <a:t>882</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Cambridge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r>
                        <a:rPr lang="en-GB" sz="1400" dirty="0"/>
                        <a:t>Rome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r>
                        <a:rPr lang="en-GB" sz="1400" dirty="0"/>
                        <a:t>13:30</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r>
                        <a:rPr lang="en-GB" sz="1400" dirty="0"/>
                        <a:t>On time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t>9</a:t>
                      </a:r>
                    </a:p>
                  </a:txBody>
                  <a:tcPr anchor="ctr">
                    <a:lnL w="12700" cap="flat" cmpd="sng" algn="ctr">
                      <a:solidFill>
                        <a:schemeClr val="accent4"/>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7307202"/>
                  </a:ext>
                </a:extLst>
              </a:tr>
            </a:tbl>
          </a:graphicData>
        </a:graphic>
      </p:graphicFrame>
      <p:sp>
        <p:nvSpPr>
          <p:cNvPr id="3" name="TextBox 2">
            <a:extLst>
              <a:ext uri="{FF2B5EF4-FFF2-40B4-BE49-F238E27FC236}">
                <a16:creationId xmlns:a16="http://schemas.microsoft.com/office/drawing/2014/main" id="{0631FF3E-1386-6636-85E4-9410C5C0997E}"/>
              </a:ext>
            </a:extLst>
          </p:cNvPr>
          <p:cNvSpPr txBox="1"/>
          <p:nvPr/>
        </p:nvSpPr>
        <p:spPr>
          <a:xfrm>
            <a:off x="840280" y="4606790"/>
            <a:ext cx="9832717" cy="1777666"/>
          </a:xfrm>
          <a:prstGeom prst="rect">
            <a:avLst/>
          </a:prstGeom>
          <a:noFill/>
        </p:spPr>
        <p:txBody>
          <a:bodyPr wrap="square" rtlCol="0">
            <a:spAutoFit/>
          </a:bodyPr>
          <a:lstStyle/>
          <a:p>
            <a:r>
              <a:rPr lang="en-GB" sz="1600" b="1" dirty="0"/>
              <a:t>Look at this imaginary departure board for flights from Cambridge.</a:t>
            </a:r>
          </a:p>
          <a:p>
            <a:pPr marL="285750" indent="-285750">
              <a:lnSpc>
                <a:spcPct val="150000"/>
              </a:lnSpc>
              <a:buFont typeface="Arial" panose="020B0604020202020204" pitchFamily="34" charset="0"/>
              <a:buChar char="•"/>
            </a:pPr>
            <a:r>
              <a:rPr lang="en-GB" sz="1600" dirty="0"/>
              <a:t>It is currently 09:45. How many minutes is it before the Madrid flight takes off? ……………………………….</a:t>
            </a:r>
          </a:p>
          <a:p>
            <a:pPr marL="285750" indent="-285750">
              <a:lnSpc>
                <a:spcPct val="150000"/>
              </a:lnSpc>
              <a:buFont typeface="Arial" panose="020B0604020202020204" pitchFamily="34" charset="0"/>
              <a:buChar char="•"/>
            </a:pPr>
            <a:r>
              <a:rPr lang="en-GB" sz="1600" dirty="0"/>
              <a:t>Which flight is leaving from Gate 3? ……………………………………………………………………………………………………</a:t>
            </a:r>
          </a:p>
          <a:p>
            <a:pPr marL="285750" indent="-285750">
              <a:lnSpc>
                <a:spcPct val="150000"/>
              </a:lnSpc>
              <a:buFont typeface="Arial" panose="020B0604020202020204" pitchFamily="34" charset="0"/>
              <a:buChar char="•"/>
            </a:pPr>
            <a:r>
              <a:rPr lang="en-GB" sz="1600" dirty="0"/>
              <a:t>Is the flight to Glasgow on time? ………………………………………………………………………………………………………..</a:t>
            </a:r>
          </a:p>
          <a:p>
            <a:pPr marL="285750" indent="-285750">
              <a:lnSpc>
                <a:spcPct val="150000"/>
              </a:lnSpc>
              <a:buFont typeface="Arial" panose="020B0604020202020204" pitchFamily="34" charset="0"/>
              <a:buChar char="•"/>
            </a:pPr>
            <a:r>
              <a:rPr lang="en-GB" sz="1600" dirty="0"/>
              <a:t>What is the destination for flight numbered 200? ………………………………………………………………………………</a:t>
            </a:r>
          </a:p>
        </p:txBody>
      </p:sp>
    </p:spTree>
    <p:extLst>
      <p:ext uri="{BB962C8B-B14F-4D97-AF65-F5344CB8AC3E}">
        <p14:creationId xmlns:p14="http://schemas.microsoft.com/office/powerpoint/2010/main" val="12749084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D6A551-D88D-97EB-32D7-C02DF2DA2DE8}"/>
              </a:ext>
            </a:extLst>
          </p:cNvPr>
          <p:cNvSpPr txBox="1">
            <a:spLocks/>
          </p:cNvSpPr>
          <p:nvPr/>
        </p:nvSpPr>
        <p:spPr>
          <a:xfrm>
            <a:off x="762000" y="603836"/>
            <a:ext cx="10515600"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rPr>
              <a:t>Jobs at an airport</a:t>
            </a:r>
          </a:p>
        </p:txBody>
      </p:sp>
      <p:sp>
        <p:nvSpPr>
          <p:cNvPr id="7" name="TextBox 6">
            <a:extLst>
              <a:ext uri="{FF2B5EF4-FFF2-40B4-BE49-F238E27FC236}">
                <a16:creationId xmlns:a16="http://schemas.microsoft.com/office/drawing/2014/main" id="{D3A7B40E-EE9A-C353-7C6D-A7CE8D054E3F}"/>
              </a:ext>
            </a:extLst>
          </p:cNvPr>
          <p:cNvSpPr txBox="1"/>
          <p:nvPr/>
        </p:nvSpPr>
        <p:spPr>
          <a:xfrm>
            <a:off x="2162564" y="1707611"/>
            <a:ext cx="3695698" cy="1169551"/>
          </a:xfrm>
          <a:prstGeom prst="rect">
            <a:avLst/>
          </a:prstGeom>
          <a:noFill/>
        </p:spPr>
        <p:txBody>
          <a:bodyPr wrap="square" rtlCol="0">
            <a:spAutoFit/>
          </a:bodyPr>
          <a:lstStyle/>
          <a:p>
            <a:r>
              <a:rPr lang="en-GB" sz="1400" b="1" dirty="0"/>
              <a:t>Air Traffic Controller</a:t>
            </a:r>
          </a:p>
          <a:p>
            <a:r>
              <a:rPr lang="en-GB" sz="1400" dirty="0"/>
              <a:t>An air traffic controller manages the flow of planes landing and taking off at an airport. This protects the planes, their crew and passengers by making sure there are no collisions.</a:t>
            </a:r>
            <a:endParaRPr lang="en-GB" sz="1400" b="1" dirty="0"/>
          </a:p>
        </p:txBody>
      </p:sp>
      <p:sp>
        <p:nvSpPr>
          <p:cNvPr id="11" name="TextBox 10">
            <a:extLst>
              <a:ext uri="{FF2B5EF4-FFF2-40B4-BE49-F238E27FC236}">
                <a16:creationId xmlns:a16="http://schemas.microsoft.com/office/drawing/2014/main" id="{BBF2A02C-149A-9F19-0993-8D59AB7D69DE}"/>
              </a:ext>
            </a:extLst>
          </p:cNvPr>
          <p:cNvSpPr txBox="1"/>
          <p:nvPr/>
        </p:nvSpPr>
        <p:spPr>
          <a:xfrm>
            <a:off x="7540208" y="2327994"/>
            <a:ext cx="3695698" cy="2246769"/>
          </a:xfrm>
          <a:prstGeom prst="rect">
            <a:avLst/>
          </a:prstGeom>
          <a:noFill/>
        </p:spPr>
        <p:txBody>
          <a:bodyPr wrap="square" rtlCol="0">
            <a:spAutoFit/>
          </a:bodyPr>
          <a:lstStyle/>
          <a:p>
            <a:r>
              <a:rPr lang="en-GB" sz="1400" b="1" dirty="0"/>
              <a:t>Border Force Officer</a:t>
            </a:r>
          </a:p>
          <a:p>
            <a:r>
              <a:rPr lang="en-GB" sz="1400" dirty="0"/>
              <a:t>As an airport is a point of entry into a country, a border force (or customs) officer makes sure that people who enter have the right permissions to land (for example, checking passports and visas). They also check any cargo on the plane (for example luggage or animals) can be legally brought into the country and that the right amount of tax has been paid, if needed. </a:t>
            </a:r>
            <a:endParaRPr lang="en-GB" sz="1400" b="1" dirty="0"/>
          </a:p>
        </p:txBody>
      </p:sp>
      <p:sp>
        <p:nvSpPr>
          <p:cNvPr id="12" name="TextBox 11">
            <a:extLst>
              <a:ext uri="{FF2B5EF4-FFF2-40B4-BE49-F238E27FC236}">
                <a16:creationId xmlns:a16="http://schemas.microsoft.com/office/drawing/2014/main" id="{CB9AA855-7F14-F5F9-D259-7366DD5A074B}"/>
              </a:ext>
            </a:extLst>
          </p:cNvPr>
          <p:cNvSpPr txBox="1"/>
          <p:nvPr/>
        </p:nvSpPr>
        <p:spPr>
          <a:xfrm>
            <a:off x="2162564" y="3381511"/>
            <a:ext cx="3695698" cy="1169551"/>
          </a:xfrm>
          <a:prstGeom prst="rect">
            <a:avLst/>
          </a:prstGeom>
          <a:noFill/>
        </p:spPr>
        <p:txBody>
          <a:bodyPr wrap="square" rtlCol="0">
            <a:spAutoFit/>
          </a:bodyPr>
          <a:lstStyle/>
          <a:p>
            <a:r>
              <a:rPr lang="en-GB" sz="1400" b="1" dirty="0"/>
              <a:t>Aircraft Engineer </a:t>
            </a:r>
          </a:p>
          <a:p>
            <a:r>
              <a:rPr lang="en-GB" sz="1400" dirty="0"/>
              <a:t>An aircraft engineer provides regular maintenance to planes to make sure they are as safe as possible when flying. They will also make repairs or upgrades to planes. </a:t>
            </a:r>
            <a:endParaRPr lang="en-GB" sz="1400" b="1" dirty="0"/>
          </a:p>
        </p:txBody>
      </p:sp>
      <p:sp>
        <p:nvSpPr>
          <p:cNvPr id="19" name="TextBox 18">
            <a:extLst>
              <a:ext uri="{FF2B5EF4-FFF2-40B4-BE49-F238E27FC236}">
                <a16:creationId xmlns:a16="http://schemas.microsoft.com/office/drawing/2014/main" id="{3AA4663A-ED04-C407-4DBC-6AF31565A2C3}"/>
              </a:ext>
            </a:extLst>
          </p:cNvPr>
          <p:cNvSpPr txBox="1"/>
          <p:nvPr/>
        </p:nvSpPr>
        <p:spPr>
          <a:xfrm>
            <a:off x="7581342" y="4872033"/>
            <a:ext cx="3809998" cy="1169551"/>
          </a:xfrm>
          <a:prstGeom prst="rect">
            <a:avLst/>
          </a:prstGeom>
          <a:noFill/>
        </p:spPr>
        <p:txBody>
          <a:bodyPr wrap="square" rtlCol="0">
            <a:spAutoFit/>
          </a:bodyPr>
          <a:lstStyle/>
          <a:p>
            <a:r>
              <a:rPr lang="en-GB" sz="1400" b="1" dirty="0"/>
              <a:t>Baggage handlers</a:t>
            </a:r>
          </a:p>
          <a:p>
            <a:r>
              <a:rPr lang="en-GB" sz="1400" dirty="0"/>
              <a:t>A baggage handler makes sure all the cargo is safely stored in the plane ahead of each flight – and then also removes cargo, such as luggage, from the plane at the end of each flight. </a:t>
            </a:r>
            <a:endParaRPr lang="en-GB" sz="1400" b="1" dirty="0"/>
          </a:p>
        </p:txBody>
      </p:sp>
      <p:sp>
        <p:nvSpPr>
          <p:cNvPr id="20" name="TextBox 19">
            <a:extLst>
              <a:ext uri="{FF2B5EF4-FFF2-40B4-BE49-F238E27FC236}">
                <a16:creationId xmlns:a16="http://schemas.microsoft.com/office/drawing/2014/main" id="{BD20E5F5-713C-51B1-3510-2D0BBB6CC3CB}"/>
              </a:ext>
            </a:extLst>
          </p:cNvPr>
          <p:cNvSpPr txBox="1"/>
          <p:nvPr/>
        </p:nvSpPr>
        <p:spPr>
          <a:xfrm>
            <a:off x="2162564" y="5087477"/>
            <a:ext cx="3695698" cy="954107"/>
          </a:xfrm>
          <a:prstGeom prst="rect">
            <a:avLst/>
          </a:prstGeom>
          <a:noFill/>
        </p:spPr>
        <p:txBody>
          <a:bodyPr wrap="square" rtlCol="0">
            <a:spAutoFit/>
          </a:bodyPr>
          <a:lstStyle/>
          <a:p>
            <a:r>
              <a:rPr lang="en-GB" sz="1400" b="1" dirty="0"/>
              <a:t>Flight crew</a:t>
            </a:r>
          </a:p>
          <a:p>
            <a:r>
              <a:rPr lang="en-GB" sz="1400" dirty="0"/>
              <a:t>Pilots fly planes between destinations. Flight attendants support passengers during the flight, making sure all the safety rules are followed. </a:t>
            </a:r>
            <a:endParaRPr lang="en-GB" sz="1400" b="1" dirty="0"/>
          </a:p>
        </p:txBody>
      </p:sp>
      <p:pic>
        <p:nvPicPr>
          <p:cNvPr id="27" name="Graphic 26">
            <a:extLst>
              <a:ext uri="{FF2B5EF4-FFF2-40B4-BE49-F238E27FC236}">
                <a16:creationId xmlns:a16="http://schemas.microsoft.com/office/drawing/2014/main" id="{C63CD9C2-E3E3-CA70-09E4-FF5BA979E8B8}"/>
              </a:ext>
            </a:extLst>
          </p:cNvPr>
          <p:cNvPicPr>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1088" y="1642406"/>
            <a:ext cx="1234756" cy="1234756"/>
          </a:xfrm>
          <a:prstGeom prst="rect">
            <a:avLst/>
          </a:prstGeom>
        </p:spPr>
      </p:pic>
      <p:pic>
        <p:nvPicPr>
          <p:cNvPr id="38" name="Graphic 37">
            <a:extLst>
              <a:ext uri="{FF2B5EF4-FFF2-40B4-BE49-F238E27FC236}">
                <a16:creationId xmlns:a16="http://schemas.microsoft.com/office/drawing/2014/main" id="{E93FEA76-8651-ADC6-D8E5-5DAA40278048}"/>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698857" y="3227912"/>
            <a:ext cx="1379218" cy="1379218"/>
          </a:xfrm>
          <a:prstGeom prst="rect">
            <a:avLst/>
          </a:prstGeom>
        </p:spPr>
      </p:pic>
      <p:pic>
        <p:nvPicPr>
          <p:cNvPr id="39" name="Graphic 38">
            <a:extLst>
              <a:ext uri="{FF2B5EF4-FFF2-40B4-BE49-F238E27FC236}">
                <a16:creationId xmlns:a16="http://schemas.microsoft.com/office/drawing/2014/main" id="{806B1FEB-4C54-BB67-D0CC-A20FC38A34DD}"/>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608760" y="4694751"/>
            <a:ext cx="1559413" cy="1559413"/>
          </a:xfrm>
          <a:prstGeom prst="rect">
            <a:avLst/>
          </a:prstGeom>
        </p:spPr>
      </p:pic>
      <p:pic>
        <p:nvPicPr>
          <p:cNvPr id="40" name="Graphic 39">
            <a:extLst>
              <a:ext uri="{FF2B5EF4-FFF2-40B4-BE49-F238E27FC236}">
                <a16:creationId xmlns:a16="http://schemas.microsoft.com/office/drawing/2014/main" id="{24F16DDE-3EFE-CCC0-4905-DF48F80B0B9A}"/>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6096000" y="2377840"/>
            <a:ext cx="1427355" cy="1427355"/>
          </a:xfrm>
          <a:prstGeom prst="rect">
            <a:avLst/>
          </a:prstGeom>
        </p:spPr>
      </p:pic>
      <p:pic>
        <p:nvPicPr>
          <p:cNvPr id="41" name="Graphic 40">
            <a:extLst>
              <a:ext uri="{FF2B5EF4-FFF2-40B4-BE49-F238E27FC236}">
                <a16:creationId xmlns:a16="http://schemas.microsoft.com/office/drawing/2014/main" id="{C0100B8B-CE97-5A87-A2AE-962BCE4CD55F}"/>
              </a:ext>
            </a:extLst>
          </p:cNvPr>
          <p:cNvPicPr>
            <a:picLocks/>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257535" y="4846720"/>
            <a:ext cx="1220179" cy="1220179"/>
          </a:xfrm>
          <a:prstGeom prst="rect">
            <a:avLst/>
          </a:prstGeom>
        </p:spPr>
      </p:pic>
      <p:sp>
        <p:nvSpPr>
          <p:cNvPr id="43" name="Rectangle: Rounded Corners 42">
            <a:extLst>
              <a:ext uri="{FF2B5EF4-FFF2-40B4-BE49-F238E27FC236}">
                <a16:creationId xmlns:a16="http://schemas.microsoft.com/office/drawing/2014/main" id="{06EC41C7-71C0-EACF-35B4-F33A53FFFCF7}"/>
              </a:ext>
            </a:extLst>
          </p:cNvPr>
          <p:cNvSpPr/>
          <p:nvPr/>
        </p:nvSpPr>
        <p:spPr>
          <a:xfrm>
            <a:off x="6120876" y="822913"/>
            <a:ext cx="5156724" cy="123475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223E58"/>
                </a:solidFill>
                <a:latin typeface="Calibri" panose="020F0502020204030204"/>
              </a:rPr>
              <a:t>There are many types of jobs at an airport. Here are a few examples. What jobs have you learned about already? Discuss with your group which one of these jobs would you most and least like to do. Why?</a:t>
            </a:r>
            <a:endParaRPr kumimoji="0" lang="en-GB" sz="1600" b="0" i="0" u="none" strike="noStrike" kern="1200" cap="none" spc="0" normalizeH="0" baseline="0" noProof="0" dirty="0">
              <a:ln>
                <a:noFill/>
              </a:ln>
              <a:solidFill>
                <a:srgbClr val="223E5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7467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D6A551-D88D-97EB-32D7-C02DF2DA2DE8}"/>
              </a:ext>
            </a:extLst>
          </p:cNvPr>
          <p:cNvSpPr txBox="1">
            <a:spLocks/>
          </p:cNvSpPr>
          <p:nvPr/>
        </p:nvSpPr>
        <p:spPr>
          <a:xfrm>
            <a:off x="762000" y="603836"/>
            <a:ext cx="10515600"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rPr>
              <a:t>Your own airport</a:t>
            </a:r>
          </a:p>
        </p:txBody>
      </p:sp>
      <p:sp>
        <p:nvSpPr>
          <p:cNvPr id="5" name="Content Placeholder 2">
            <a:extLst>
              <a:ext uri="{FF2B5EF4-FFF2-40B4-BE49-F238E27FC236}">
                <a16:creationId xmlns:a16="http://schemas.microsoft.com/office/drawing/2014/main" id="{19495F75-1700-9011-0BE3-A5B5717AD858}"/>
              </a:ext>
            </a:extLst>
          </p:cNvPr>
          <p:cNvSpPr txBox="1">
            <a:spLocks/>
          </p:cNvSpPr>
          <p:nvPr/>
        </p:nvSpPr>
        <p:spPr>
          <a:xfrm>
            <a:off x="812825" y="1780092"/>
            <a:ext cx="390917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In your groups, discuss if you had to build an airport, what features would you choose for your airport location?  </a:t>
            </a:r>
          </a:p>
          <a:p>
            <a:pPr marL="0" indent="0">
              <a:buNone/>
            </a:pPr>
            <a:endParaRPr lang="en-GB" dirty="0"/>
          </a:p>
          <a:p>
            <a:pPr marL="0" indent="0">
              <a:buNone/>
            </a:pPr>
            <a:r>
              <a:rPr lang="en-GB" dirty="0"/>
              <a:t>Why?</a:t>
            </a:r>
          </a:p>
          <a:p>
            <a:pPr marL="0" indent="0">
              <a:buNone/>
            </a:pPr>
            <a:endParaRPr lang="en-GB" dirty="0"/>
          </a:p>
          <a:p>
            <a:pPr marL="0" indent="0">
              <a:buNone/>
            </a:pPr>
            <a:r>
              <a:rPr lang="en-GB" dirty="0"/>
              <a:t>Tick all the features that you would choose</a:t>
            </a:r>
            <a:endParaRPr kumimoji="0" lang="en-GB" sz="2800" b="0" i="0" u="none" strike="noStrike" kern="1200" cap="none" spc="0" normalizeH="0" baseline="0" noProof="0" dirty="0">
              <a:ln>
                <a:noFill/>
              </a:ln>
              <a:solidFill>
                <a:srgbClr val="223E58"/>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5C9C5F6-B01D-345E-9167-11772F97ADCE}"/>
              </a:ext>
            </a:extLst>
          </p:cNvPr>
          <p:cNvSpPr txBox="1"/>
          <p:nvPr/>
        </p:nvSpPr>
        <p:spPr>
          <a:xfrm>
            <a:off x="6493235" y="2060713"/>
            <a:ext cx="1039318" cy="584775"/>
          </a:xfrm>
          <a:prstGeom prst="rect">
            <a:avLst/>
          </a:prstGeom>
          <a:noFill/>
        </p:spPr>
        <p:txBody>
          <a:bodyPr wrap="square" rtlCol="0">
            <a:spAutoFit/>
          </a:bodyPr>
          <a:lstStyle/>
          <a:p>
            <a:r>
              <a:rPr lang="en-GB" sz="1600" dirty="0"/>
              <a:t>Near houses</a:t>
            </a:r>
          </a:p>
        </p:txBody>
      </p:sp>
      <p:pic>
        <p:nvPicPr>
          <p:cNvPr id="3" name="Graphic 2">
            <a:extLst>
              <a:ext uri="{FF2B5EF4-FFF2-40B4-BE49-F238E27FC236}">
                <a16:creationId xmlns:a16="http://schemas.microsoft.com/office/drawing/2014/main" id="{0322CAB3-B601-E144-6323-D08EA1D7199C}"/>
              </a:ext>
            </a:extLst>
          </p:cNvPr>
          <p:cNvPicPr>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09349" y="864390"/>
            <a:ext cx="1190924" cy="1190924"/>
          </a:xfrm>
          <a:prstGeom prst="rect">
            <a:avLst/>
          </a:prstGeom>
        </p:spPr>
      </p:pic>
      <p:sp>
        <p:nvSpPr>
          <p:cNvPr id="6" name="Oval 5">
            <a:extLst>
              <a:ext uri="{FF2B5EF4-FFF2-40B4-BE49-F238E27FC236}">
                <a16:creationId xmlns:a16="http://schemas.microsoft.com/office/drawing/2014/main" id="{3A3E44D9-8381-4616-237C-7F3ADDDEA7E9}"/>
              </a:ext>
            </a:extLst>
          </p:cNvPr>
          <p:cNvSpPr/>
          <p:nvPr/>
        </p:nvSpPr>
        <p:spPr>
          <a:xfrm>
            <a:off x="6071977" y="2107475"/>
            <a:ext cx="421258" cy="421258"/>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a:extLst>
              <a:ext uri="{FF2B5EF4-FFF2-40B4-BE49-F238E27FC236}">
                <a16:creationId xmlns:a16="http://schemas.microsoft.com/office/drawing/2014/main" id="{D297C135-4106-6E57-7C0E-F70B631E1E82}"/>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7772397" y="613476"/>
            <a:ext cx="1528995" cy="1528995"/>
          </a:xfrm>
          <a:prstGeom prst="rect">
            <a:avLst/>
          </a:prstGeom>
        </p:spPr>
      </p:pic>
      <p:sp>
        <p:nvSpPr>
          <p:cNvPr id="9" name="TextBox 8">
            <a:extLst>
              <a:ext uri="{FF2B5EF4-FFF2-40B4-BE49-F238E27FC236}">
                <a16:creationId xmlns:a16="http://schemas.microsoft.com/office/drawing/2014/main" id="{F15A430D-4633-30CE-FCF7-1C0EBDD3D250}"/>
              </a:ext>
            </a:extLst>
          </p:cNvPr>
          <p:cNvSpPr txBox="1"/>
          <p:nvPr/>
        </p:nvSpPr>
        <p:spPr>
          <a:xfrm>
            <a:off x="8276100" y="1698334"/>
            <a:ext cx="1066515" cy="584775"/>
          </a:xfrm>
          <a:prstGeom prst="rect">
            <a:avLst/>
          </a:prstGeom>
          <a:noFill/>
        </p:spPr>
        <p:txBody>
          <a:bodyPr wrap="square" rtlCol="0">
            <a:spAutoFit/>
          </a:bodyPr>
          <a:lstStyle/>
          <a:p>
            <a:r>
              <a:rPr lang="en-GB" sz="1600" dirty="0"/>
              <a:t>On bumpy ground</a:t>
            </a:r>
          </a:p>
        </p:txBody>
      </p:sp>
      <p:sp>
        <p:nvSpPr>
          <p:cNvPr id="10" name="Oval 9">
            <a:extLst>
              <a:ext uri="{FF2B5EF4-FFF2-40B4-BE49-F238E27FC236}">
                <a16:creationId xmlns:a16="http://schemas.microsoft.com/office/drawing/2014/main" id="{E25EC904-3F94-4676-E55B-A58A28C525CB}"/>
              </a:ext>
            </a:extLst>
          </p:cNvPr>
          <p:cNvSpPr/>
          <p:nvPr/>
        </p:nvSpPr>
        <p:spPr>
          <a:xfrm>
            <a:off x="7813620" y="1780092"/>
            <a:ext cx="421258" cy="421258"/>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A893F542-1F82-E21D-EE32-B6F5E9BC95B2}"/>
              </a:ext>
            </a:extLst>
          </p:cNvPr>
          <p:cNvPicPr>
            <a:picLocks/>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915574" y="816473"/>
            <a:ext cx="1154908" cy="1154908"/>
          </a:xfrm>
          <a:prstGeom prst="rect">
            <a:avLst/>
          </a:prstGeom>
        </p:spPr>
      </p:pic>
      <p:sp>
        <p:nvSpPr>
          <p:cNvPr id="14" name="TextBox 13">
            <a:extLst>
              <a:ext uri="{FF2B5EF4-FFF2-40B4-BE49-F238E27FC236}">
                <a16:creationId xmlns:a16="http://schemas.microsoft.com/office/drawing/2014/main" id="{B6157995-364F-377B-075C-287FDACCC297}"/>
              </a:ext>
            </a:extLst>
          </p:cNvPr>
          <p:cNvSpPr txBox="1"/>
          <p:nvPr/>
        </p:nvSpPr>
        <p:spPr>
          <a:xfrm>
            <a:off x="10267575" y="1990721"/>
            <a:ext cx="1066515" cy="584775"/>
          </a:xfrm>
          <a:prstGeom prst="rect">
            <a:avLst/>
          </a:prstGeom>
          <a:noFill/>
        </p:spPr>
        <p:txBody>
          <a:bodyPr wrap="square" rtlCol="0">
            <a:spAutoFit/>
          </a:bodyPr>
          <a:lstStyle/>
          <a:p>
            <a:r>
              <a:rPr lang="en-GB" sz="1600" dirty="0"/>
              <a:t>Near tall buildings</a:t>
            </a:r>
          </a:p>
        </p:txBody>
      </p:sp>
      <p:sp>
        <p:nvSpPr>
          <p:cNvPr id="15" name="Oval 14">
            <a:extLst>
              <a:ext uri="{FF2B5EF4-FFF2-40B4-BE49-F238E27FC236}">
                <a16:creationId xmlns:a16="http://schemas.microsoft.com/office/drawing/2014/main" id="{D56238E9-72C2-A081-E853-A8742EE7119B}"/>
              </a:ext>
            </a:extLst>
          </p:cNvPr>
          <p:cNvSpPr/>
          <p:nvPr/>
        </p:nvSpPr>
        <p:spPr>
          <a:xfrm>
            <a:off x="9805095" y="2107475"/>
            <a:ext cx="421258" cy="421258"/>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a:extLst>
              <a:ext uri="{FF2B5EF4-FFF2-40B4-BE49-F238E27FC236}">
                <a16:creationId xmlns:a16="http://schemas.microsoft.com/office/drawing/2014/main" id="{3AB6C3CB-768D-C5D2-CC45-4F58AEFD8723}"/>
              </a:ext>
            </a:extLst>
          </p:cNvPr>
          <p:cNvPicPr>
            <a:picLocks/>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073413" y="2884331"/>
            <a:ext cx="939481" cy="939481"/>
          </a:xfrm>
          <a:prstGeom prst="rect">
            <a:avLst/>
          </a:prstGeom>
        </p:spPr>
      </p:pic>
      <p:sp>
        <p:nvSpPr>
          <p:cNvPr id="17" name="TextBox 16">
            <a:extLst>
              <a:ext uri="{FF2B5EF4-FFF2-40B4-BE49-F238E27FC236}">
                <a16:creationId xmlns:a16="http://schemas.microsoft.com/office/drawing/2014/main" id="{3272348F-4438-4EF9-FE16-8840465095EA}"/>
              </a:ext>
            </a:extLst>
          </p:cNvPr>
          <p:cNvSpPr txBox="1"/>
          <p:nvPr/>
        </p:nvSpPr>
        <p:spPr>
          <a:xfrm>
            <a:off x="6493235" y="3838213"/>
            <a:ext cx="1039318" cy="584775"/>
          </a:xfrm>
          <a:prstGeom prst="rect">
            <a:avLst/>
          </a:prstGeom>
          <a:noFill/>
        </p:spPr>
        <p:txBody>
          <a:bodyPr wrap="square" rtlCol="0">
            <a:spAutoFit/>
          </a:bodyPr>
          <a:lstStyle/>
          <a:p>
            <a:r>
              <a:rPr lang="en-GB" sz="1600" dirty="0"/>
              <a:t>In a windy spot</a:t>
            </a:r>
          </a:p>
        </p:txBody>
      </p:sp>
      <p:sp>
        <p:nvSpPr>
          <p:cNvPr id="18" name="Oval 17">
            <a:extLst>
              <a:ext uri="{FF2B5EF4-FFF2-40B4-BE49-F238E27FC236}">
                <a16:creationId xmlns:a16="http://schemas.microsoft.com/office/drawing/2014/main" id="{00608BFB-9B4E-4D2E-5019-9109C197851F}"/>
              </a:ext>
            </a:extLst>
          </p:cNvPr>
          <p:cNvSpPr/>
          <p:nvPr/>
        </p:nvSpPr>
        <p:spPr>
          <a:xfrm>
            <a:off x="6071977" y="3950688"/>
            <a:ext cx="421258" cy="421258"/>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72087394-69C1-ADF6-FA34-98099C8380FE}"/>
              </a:ext>
            </a:extLst>
          </p:cNvPr>
          <p:cNvSpPr txBox="1"/>
          <p:nvPr/>
        </p:nvSpPr>
        <p:spPr>
          <a:xfrm>
            <a:off x="8262074" y="3870197"/>
            <a:ext cx="1039318" cy="830997"/>
          </a:xfrm>
          <a:prstGeom prst="rect">
            <a:avLst/>
          </a:prstGeom>
          <a:noFill/>
        </p:spPr>
        <p:txBody>
          <a:bodyPr wrap="square" rtlCol="0">
            <a:spAutoFit/>
          </a:bodyPr>
          <a:lstStyle/>
          <a:p>
            <a:r>
              <a:rPr lang="en-GB" sz="1600" dirty="0"/>
              <a:t>Easy to reach by road</a:t>
            </a:r>
          </a:p>
        </p:txBody>
      </p:sp>
      <p:sp>
        <p:nvSpPr>
          <p:cNvPr id="22" name="Oval 21">
            <a:extLst>
              <a:ext uri="{FF2B5EF4-FFF2-40B4-BE49-F238E27FC236}">
                <a16:creationId xmlns:a16="http://schemas.microsoft.com/office/drawing/2014/main" id="{ED52CF07-6557-6AEA-8E33-F12739E8CD37}"/>
              </a:ext>
            </a:extLst>
          </p:cNvPr>
          <p:cNvSpPr/>
          <p:nvPr/>
        </p:nvSpPr>
        <p:spPr>
          <a:xfrm>
            <a:off x="7840816" y="3950688"/>
            <a:ext cx="421258" cy="421258"/>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a:extLst>
              <a:ext uri="{FF2B5EF4-FFF2-40B4-BE49-F238E27FC236}">
                <a16:creationId xmlns:a16="http://schemas.microsoft.com/office/drawing/2014/main" id="{E42184FC-1B6B-351C-1F54-DF36C3E1C8DE}"/>
              </a:ext>
            </a:extLst>
          </p:cNvPr>
          <p:cNvPicPr>
            <a:picLocks/>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892869" y="2781539"/>
            <a:ext cx="987615" cy="987615"/>
          </a:xfrm>
          <a:prstGeom prst="rect">
            <a:avLst/>
          </a:prstGeom>
        </p:spPr>
      </p:pic>
      <p:pic>
        <p:nvPicPr>
          <p:cNvPr id="24" name="Graphic 23">
            <a:extLst>
              <a:ext uri="{FF2B5EF4-FFF2-40B4-BE49-F238E27FC236}">
                <a16:creationId xmlns:a16="http://schemas.microsoft.com/office/drawing/2014/main" id="{70D4FE86-CD60-6077-7383-540C38418C44}"/>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9642625" y="2444712"/>
            <a:ext cx="1661268" cy="1661268"/>
          </a:xfrm>
          <a:prstGeom prst="rect">
            <a:avLst/>
          </a:prstGeom>
        </p:spPr>
      </p:pic>
      <p:sp>
        <p:nvSpPr>
          <p:cNvPr id="25" name="TextBox 24">
            <a:extLst>
              <a:ext uri="{FF2B5EF4-FFF2-40B4-BE49-F238E27FC236}">
                <a16:creationId xmlns:a16="http://schemas.microsoft.com/office/drawing/2014/main" id="{51616B21-34CE-CCEF-FC02-7D82CD59EAEE}"/>
              </a:ext>
            </a:extLst>
          </p:cNvPr>
          <p:cNvSpPr txBox="1"/>
          <p:nvPr/>
        </p:nvSpPr>
        <p:spPr>
          <a:xfrm>
            <a:off x="10267575" y="3899648"/>
            <a:ext cx="1316069" cy="584775"/>
          </a:xfrm>
          <a:prstGeom prst="rect">
            <a:avLst/>
          </a:prstGeom>
          <a:noFill/>
        </p:spPr>
        <p:txBody>
          <a:bodyPr wrap="square" rtlCol="0">
            <a:spAutoFit/>
          </a:bodyPr>
          <a:lstStyle/>
          <a:p>
            <a:r>
              <a:rPr lang="en-GB" sz="1600" dirty="0"/>
              <a:t>Near mountains</a:t>
            </a:r>
          </a:p>
        </p:txBody>
      </p:sp>
      <p:sp>
        <p:nvSpPr>
          <p:cNvPr id="26" name="Oval 25">
            <a:extLst>
              <a:ext uri="{FF2B5EF4-FFF2-40B4-BE49-F238E27FC236}">
                <a16:creationId xmlns:a16="http://schemas.microsoft.com/office/drawing/2014/main" id="{53F57ECA-283F-9E6D-54E7-DF37D1FA3ECC}"/>
              </a:ext>
            </a:extLst>
          </p:cNvPr>
          <p:cNvSpPr/>
          <p:nvPr/>
        </p:nvSpPr>
        <p:spPr>
          <a:xfrm>
            <a:off x="9805095" y="3950688"/>
            <a:ext cx="421258" cy="421258"/>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a:extLst>
              <a:ext uri="{FF2B5EF4-FFF2-40B4-BE49-F238E27FC236}">
                <a16:creationId xmlns:a16="http://schemas.microsoft.com/office/drawing/2014/main" id="{2453492D-6349-B227-A95D-6BAAD9E48DEC}"/>
              </a:ext>
            </a:extLst>
          </p:cNvPr>
          <p:cNvCxnSpPr/>
          <p:nvPr/>
        </p:nvCxnSpPr>
        <p:spPr>
          <a:xfrm>
            <a:off x="5358982" y="1652760"/>
            <a:ext cx="0" cy="4232787"/>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9" name="Graphic 28">
            <a:extLst>
              <a:ext uri="{FF2B5EF4-FFF2-40B4-BE49-F238E27FC236}">
                <a16:creationId xmlns:a16="http://schemas.microsoft.com/office/drawing/2014/main" id="{02F44AC5-27CE-7F38-C3BA-37D007C4CA74}"/>
              </a:ext>
            </a:extLst>
          </p:cNvPr>
          <p:cNvPicPr>
            <a:picLocks/>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009349" y="4613493"/>
            <a:ext cx="1042801" cy="1042801"/>
          </a:xfrm>
          <a:prstGeom prst="rect">
            <a:avLst/>
          </a:prstGeom>
        </p:spPr>
      </p:pic>
      <p:sp>
        <p:nvSpPr>
          <p:cNvPr id="30" name="TextBox 29">
            <a:extLst>
              <a:ext uri="{FF2B5EF4-FFF2-40B4-BE49-F238E27FC236}">
                <a16:creationId xmlns:a16="http://schemas.microsoft.com/office/drawing/2014/main" id="{F26BE7A9-7398-4D00-7FAB-9EFF091A9D60}"/>
              </a:ext>
            </a:extLst>
          </p:cNvPr>
          <p:cNvSpPr txBox="1"/>
          <p:nvPr/>
        </p:nvSpPr>
        <p:spPr>
          <a:xfrm>
            <a:off x="6391285" y="5712665"/>
            <a:ext cx="1039318" cy="584775"/>
          </a:xfrm>
          <a:prstGeom prst="rect">
            <a:avLst/>
          </a:prstGeom>
          <a:noFill/>
        </p:spPr>
        <p:txBody>
          <a:bodyPr wrap="square" rtlCol="0">
            <a:spAutoFit/>
          </a:bodyPr>
          <a:lstStyle/>
          <a:p>
            <a:r>
              <a:rPr lang="en-GB" sz="1600" dirty="0"/>
              <a:t>Space for a runway</a:t>
            </a:r>
          </a:p>
        </p:txBody>
      </p:sp>
      <p:sp>
        <p:nvSpPr>
          <p:cNvPr id="31" name="Oval 30">
            <a:extLst>
              <a:ext uri="{FF2B5EF4-FFF2-40B4-BE49-F238E27FC236}">
                <a16:creationId xmlns:a16="http://schemas.microsoft.com/office/drawing/2014/main" id="{E5C8C882-3CFC-4555-38F3-11964A3FBFAC}"/>
              </a:ext>
            </a:extLst>
          </p:cNvPr>
          <p:cNvSpPr/>
          <p:nvPr/>
        </p:nvSpPr>
        <p:spPr>
          <a:xfrm>
            <a:off x="5970027" y="5785932"/>
            <a:ext cx="421258" cy="421258"/>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Graphic 31">
            <a:extLst>
              <a:ext uri="{FF2B5EF4-FFF2-40B4-BE49-F238E27FC236}">
                <a16:creationId xmlns:a16="http://schemas.microsoft.com/office/drawing/2014/main" id="{F63A17E5-18E7-9A6E-CED5-43CDCC552F78}"/>
              </a:ext>
            </a:extLst>
          </p:cNvPr>
          <p:cNvPicPr>
            <a:picLocks/>
          </p:cNvPicPr>
          <p:nvPr/>
        </p:nvPicPr>
        <p:blipFill>
          <a:blip r:embed="rId17">
            <a:extLst>
              <a:ext uri="{96DAC541-7B7A-43D3-8B79-37D633B846F1}">
                <asvg:svgBlip xmlns:asvg="http://schemas.microsoft.com/office/drawing/2016/SVG/main" r:embed="rId18"/>
              </a:ext>
            </a:extLst>
          </a:blip>
          <a:stretch>
            <a:fillRect/>
          </a:stretch>
        </p:blipFill>
        <p:spPr>
          <a:xfrm>
            <a:off x="9915574" y="4402664"/>
            <a:ext cx="1425848" cy="1425848"/>
          </a:xfrm>
          <a:prstGeom prst="rect">
            <a:avLst/>
          </a:prstGeom>
        </p:spPr>
      </p:pic>
      <p:sp>
        <p:nvSpPr>
          <p:cNvPr id="33" name="TextBox 32">
            <a:extLst>
              <a:ext uri="{FF2B5EF4-FFF2-40B4-BE49-F238E27FC236}">
                <a16:creationId xmlns:a16="http://schemas.microsoft.com/office/drawing/2014/main" id="{FFED38FF-2E24-9995-9409-C22382531D17}"/>
              </a:ext>
            </a:extLst>
          </p:cNvPr>
          <p:cNvSpPr txBox="1"/>
          <p:nvPr/>
        </p:nvSpPr>
        <p:spPr>
          <a:xfrm>
            <a:off x="10377054" y="5717161"/>
            <a:ext cx="1316068" cy="584775"/>
          </a:xfrm>
          <a:prstGeom prst="rect">
            <a:avLst/>
          </a:prstGeom>
          <a:noFill/>
        </p:spPr>
        <p:txBody>
          <a:bodyPr wrap="square" rtlCol="0">
            <a:spAutoFit/>
          </a:bodyPr>
          <a:lstStyle/>
          <a:p>
            <a:r>
              <a:rPr lang="en-GB" sz="1600" dirty="0"/>
              <a:t>In the countryside</a:t>
            </a:r>
          </a:p>
        </p:txBody>
      </p:sp>
      <p:sp>
        <p:nvSpPr>
          <p:cNvPr id="34" name="Oval 33">
            <a:extLst>
              <a:ext uri="{FF2B5EF4-FFF2-40B4-BE49-F238E27FC236}">
                <a16:creationId xmlns:a16="http://schemas.microsoft.com/office/drawing/2014/main" id="{44E09A74-D7B1-2A23-5A38-640548ACEE33}"/>
              </a:ext>
            </a:extLst>
          </p:cNvPr>
          <p:cNvSpPr/>
          <p:nvPr/>
        </p:nvSpPr>
        <p:spPr>
          <a:xfrm>
            <a:off x="9925015" y="5785932"/>
            <a:ext cx="421258" cy="421258"/>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Graphic 34">
            <a:extLst>
              <a:ext uri="{FF2B5EF4-FFF2-40B4-BE49-F238E27FC236}">
                <a16:creationId xmlns:a16="http://schemas.microsoft.com/office/drawing/2014/main" id="{8B119994-9101-1A8A-7931-968F771FF3E5}"/>
              </a:ext>
            </a:extLst>
          </p:cNvPr>
          <p:cNvPicPr>
            <a:picLocks/>
          </p:cNvPicPr>
          <p:nvPr/>
        </p:nvPicPr>
        <p:blipFill>
          <a:blip r:embed="rId19">
            <a:extLst>
              <a:ext uri="{96DAC541-7B7A-43D3-8B79-37D633B846F1}">
                <asvg:svgBlip xmlns:asvg="http://schemas.microsoft.com/office/drawing/2016/SVG/main" r:embed="rId20"/>
              </a:ext>
            </a:extLst>
          </a:blip>
          <a:stretch>
            <a:fillRect/>
          </a:stretch>
        </p:blipFill>
        <p:spPr>
          <a:xfrm>
            <a:off x="7717023" y="4454971"/>
            <a:ext cx="1605602" cy="1605602"/>
          </a:xfrm>
          <a:prstGeom prst="rect">
            <a:avLst/>
          </a:prstGeom>
        </p:spPr>
      </p:pic>
      <p:sp>
        <p:nvSpPr>
          <p:cNvPr id="36" name="TextBox 35">
            <a:extLst>
              <a:ext uri="{FF2B5EF4-FFF2-40B4-BE49-F238E27FC236}">
                <a16:creationId xmlns:a16="http://schemas.microsoft.com/office/drawing/2014/main" id="{97ECBC74-E925-AF6C-ECAB-CAB8D33807FA}"/>
              </a:ext>
            </a:extLst>
          </p:cNvPr>
          <p:cNvSpPr txBox="1"/>
          <p:nvPr/>
        </p:nvSpPr>
        <p:spPr>
          <a:xfrm>
            <a:off x="8283307" y="5589553"/>
            <a:ext cx="1275018" cy="830997"/>
          </a:xfrm>
          <a:prstGeom prst="rect">
            <a:avLst/>
          </a:prstGeom>
          <a:noFill/>
        </p:spPr>
        <p:txBody>
          <a:bodyPr wrap="square" rtlCol="0">
            <a:spAutoFit/>
          </a:bodyPr>
          <a:lstStyle/>
          <a:p>
            <a:r>
              <a:rPr lang="en-GB" sz="1600" dirty="0"/>
              <a:t>Close to a city like Cambridge</a:t>
            </a:r>
          </a:p>
        </p:txBody>
      </p:sp>
      <p:sp>
        <p:nvSpPr>
          <p:cNvPr id="37" name="Oval 36">
            <a:extLst>
              <a:ext uri="{FF2B5EF4-FFF2-40B4-BE49-F238E27FC236}">
                <a16:creationId xmlns:a16="http://schemas.microsoft.com/office/drawing/2014/main" id="{F6032C30-7F0D-BAF6-E38E-C02EEDA6F978}"/>
              </a:ext>
            </a:extLst>
          </p:cNvPr>
          <p:cNvSpPr/>
          <p:nvPr/>
        </p:nvSpPr>
        <p:spPr>
          <a:xfrm>
            <a:off x="7840618" y="5785932"/>
            <a:ext cx="421258" cy="421258"/>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16424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D6A551-D88D-97EB-32D7-C02DF2DA2DE8}"/>
              </a:ext>
            </a:extLst>
          </p:cNvPr>
          <p:cNvSpPr txBox="1">
            <a:spLocks/>
          </p:cNvSpPr>
          <p:nvPr/>
        </p:nvSpPr>
        <p:spPr>
          <a:xfrm>
            <a:off x="762000" y="603836"/>
            <a:ext cx="6561826"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rPr>
              <a:t>An airport from above</a:t>
            </a:r>
          </a:p>
        </p:txBody>
      </p:sp>
      <p:sp>
        <p:nvSpPr>
          <p:cNvPr id="5" name="Content Placeholder 2">
            <a:extLst>
              <a:ext uri="{FF2B5EF4-FFF2-40B4-BE49-F238E27FC236}">
                <a16:creationId xmlns:a16="http://schemas.microsoft.com/office/drawing/2014/main" id="{19495F75-1700-9011-0BE3-A5B5717AD858}"/>
              </a:ext>
            </a:extLst>
          </p:cNvPr>
          <p:cNvSpPr txBox="1">
            <a:spLocks/>
          </p:cNvSpPr>
          <p:nvPr/>
        </p:nvSpPr>
        <p:spPr>
          <a:xfrm>
            <a:off x="762000" y="1291656"/>
            <a:ext cx="10617174" cy="14736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0" lang="en-GB" sz="2000" b="0" i="0" u="none" strike="noStrike" kern="1200" cap="none" spc="0" normalizeH="0" baseline="0" noProof="0" dirty="0">
                <a:ln>
                  <a:noFill/>
                </a:ln>
                <a:solidFill>
                  <a:srgbClr val="223E58"/>
                </a:solidFill>
                <a:effectLst/>
                <a:uLnTx/>
                <a:uFillTx/>
                <a:latin typeface="Calibri" panose="020F0502020204030204"/>
                <a:ea typeface="+mn-ea"/>
                <a:cs typeface="+mn-cs"/>
              </a:rPr>
              <a:t>Here is </a:t>
            </a:r>
            <a:r>
              <a:rPr lang="en-GB" sz="2000" dirty="0">
                <a:solidFill>
                  <a:srgbClr val="223E58"/>
                </a:solidFill>
                <a:latin typeface="Calibri" panose="020F0502020204030204"/>
              </a:rPr>
              <a:t>Cambridge Airport in 1945 and in 2023. The location is the same. Can you spot any similarities and differences? </a:t>
            </a:r>
          </a:p>
        </p:txBody>
      </p:sp>
      <p:pic>
        <p:nvPicPr>
          <p:cNvPr id="11" name="Picture 10">
            <a:extLst>
              <a:ext uri="{FF2B5EF4-FFF2-40B4-BE49-F238E27FC236}">
                <a16:creationId xmlns:a16="http://schemas.microsoft.com/office/drawing/2014/main" id="{AC548789-5CAC-04CD-2B35-9D788DC15C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0422" y="1921055"/>
            <a:ext cx="4139163" cy="4399274"/>
          </a:xfrm>
          <a:prstGeom prst="rect">
            <a:avLst/>
          </a:prstGeom>
        </p:spPr>
      </p:pic>
      <p:pic>
        <p:nvPicPr>
          <p:cNvPr id="19" name="Picture 18">
            <a:extLst>
              <a:ext uri="{FF2B5EF4-FFF2-40B4-BE49-F238E27FC236}">
                <a16:creationId xmlns:a16="http://schemas.microsoft.com/office/drawing/2014/main" id="{D215CCCB-7741-C59A-2FC9-B7C7B734F5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59457" y="1921055"/>
            <a:ext cx="4719717" cy="4287262"/>
          </a:xfrm>
          <a:prstGeom prst="rect">
            <a:avLst/>
          </a:prstGeom>
        </p:spPr>
      </p:pic>
    </p:spTree>
    <p:extLst>
      <p:ext uri="{BB962C8B-B14F-4D97-AF65-F5344CB8AC3E}">
        <p14:creationId xmlns:p14="http://schemas.microsoft.com/office/powerpoint/2010/main" val="35502915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D6A551-D88D-97EB-32D7-C02DF2DA2DE8}"/>
              </a:ext>
            </a:extLst>
          </p:cNvPr>
          <p:cNvSpPr txBox="1">
            <a:spLocks/>
          </p:cNvSpPr>
          <p:nvPr/>
        </p:nvSpPr>
        <p:spPr>
          <a:xfrm>
            <a:off x="762000" y="603836"/>
            <a:ext cx="6561826"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rPr>
              <a:t>Comparing airports</a:t>
            </a:r>
          </a:p>
        </p:txBody>
      </p:sp>
      <p:sp>
        <p:nvSpPr>
          <p:cNvPr id="5" name="Content Placeholder 2">
            <a:extLst>
              <a:ext uri="{FF2B5EF4-FFF2-40B4-BE49-F238E27FC236}">
                <a16:creationId xmlns:a16="http://schemas.microsoft.com/office/drawing/2014/main" id="{19495F75-1700-9011-0BE3-A5B5717AD858}"/>
              </a:ext>
            </a:extLst>
          </p:cNvPr>
          <p:cNvSpPr txBox="1">
            <a:spLocks/>
          </p:cNvSpPr>
          <p:nvPr/>
        </p:nvSpPr>
        <p:spPr>
          <a:xfrm>
            <a:off x="812826" y="1481437"/>
            <a:ext cx="5283174" cy="4366324"/>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0" lang="en-GB" sz="1800" b="0" i="0" u="none" strike="noStrike" kern="1200" cap="none" spc="0" normalizeH="0" baseline="0" noProof="0" dirty="0">
                <a:ln>
                  <a:noFill/>
                </a:ln>
                <a:solidFill>
                  <a:srgbClr val="223E58"/>
                </a:solidFill>
                <a:effectLst/>
                <a:uLnTx/>
                <a:uFillTx/>
                <a:latin typeface="Calibri" panose="020F0502020204030204"/>
                <a:ea typeface="+mn-ea"/>
                <a:cs typeface="+mn-cs"/>
              </a:rPr>
              <a:t>Use Google Earth to find and look at three UK airports:</a:t>
            </a:r>
          </a:p>
          <a:p>
            <a:r>
              <a:rPr lang="en-GB" sz="1800" dirty="0">
                <a:solidFill>
                  <a:srgbClr val="223E58"/>
                </a:solidFill>
                <a:latin typeface="Calibri" panose="020F0502020204030204"/>
              </a:rPr>
              <a:t>Cambridge Airport</a:t>
            </a:r>
          </a:p>
          <a:p>
            <a:r>
              <a:rPr lang="en-GB" sz="1800" dirty="0">
                <a:solidFill>
                  <a:srgbClr val="223E58"/>
                </a:solidFill>
                <a:latin typeface="Calibri" panose="020F0502020204030204"/>
              </a:rPr>
              <a:t>Heathrow Airport</a:t>
            </a:r>
          </a:p>
          <a:p>
            <a:r>
              <a:rPr lang="en-GB" sz="1800" dirty="0">
                <a:solidFill>
                  <a:srgbClr val="223E58"/>
                </a:solidFill>
                <a:latin typeface="Calibri" panose="020F0502020204030204"/>
              </a:rPr>
              <a:t>London City Airport</a:t>
            </a:r>
          </a:p>
          <a:p>
            <a:endParaRPr lang="en-GB" sz="1800" dirty="0">
              <a:solidFill>
                <a:srgbClr val="223E58"/>
              </a:solidFill>
              <a:latin typeface="Calibri" panose="020F0502020204030204"/>
            </a:endParaRPr>
          </a:p>
          <a:p>
            <a:pPr marL="0" indent="0">
              <a:buNone/>
            </a:pPr>
            <a:r>
              <a:rPr lang="en-GB" sz="1800" dirty="0">
                <a:solidFill>
                  <a:srgbClr val="223E58"/>
                </a:solidFill>
                <a:latin typeface="Calibri" panose="020F0502020204030204"/>
              </a:rPr>
              <a:t>Discuss the following questions: </a:t>
            </a:r>
          </a:p>
          <a:p>
            <a:r>
              <a:rPr lang="en-GB" sz="1800" dirty="0">
                <a:solidFill>
                  <a:srgbClr val="223E58"/>
                </a:solidFill>
                <a:latin typeface="Calibri" panose="020F0502020204030204"/>
              </a:rPr>
              <a:t>What buildings do you notice in the three airports?</a:t>
            </a:r>
          </a:p>
          <a:p>
            <a:r>
              <a:rPr lang="en-GB" sz="1800" dirty="0">
                <a:solidFill>
                  <a:srgbClr val="223E58"/>
                </a:solidFill>
                <a:latin typeface="Calibri" panose="020F0502020204030204"/>
              </a:rPr>
              <a:t>How do their sizes compare?</a:t>
            </a:r>
          </a:p>
          <a:p>
            <a:r>
              <a:rPr lang="en-GB" sz="1800" dirty="0">
                <a:solidFill>
                  <a:srgbClr val="223E58"/>
                </a:solidFill>
                <a:latin typeface="Calibri" panose="020F0502020204030204"/>
              </a:rPr>
              <a:t>How many runaways does each airport have? </a:t>
            </a:r>
          </a:p>
          <a:p>
            <a:r>
              <a:rPr lang="en-GB" sz="1800" dirty="0">
                <a:solidFill>
                  <a:srgbClr val="223E58"/>
                </a:solidFill>
                <a:latin typeface="Calibri" panose="020F0502020204030204"/>
              </a:rPr>
              <a:t>What do you notice about their locations?</a:t>
            </a:r>
          </a:p>
          <a:p>
            <a:r>
              <a:rPr lang="en-GB" sz="1800" dirty="0">
                <a:solidFill>
                  <a:srgbClr val="223E58"/>
                </a:solidFill>
                <a:latin typeface="Calibri" panose="020F0502020204030204"/>
              </a:rPr>
              <a:t>Apart from buildings, what else can you see at each location? </a:t>
            </a:r>
          </a:p>
        </p:txBody>
      </p:sp>
      <p:pic>
        <p:nvPicPr>
          <p:cNvPr id="6" name="Picture 5">
            <a:extLst>
              <a:ext uri="{FF2B5EF4-FFF2-40B4-BE49-F238E27FC236}">
                <a16:creationId xmlns:a16="http://schemas.microsoft.com/office/drawing/2014/main" id="{519F40C7-F852-3618-5DD8-24770FF305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6666" y="736872"/>
            <a:ext cx="4262899" cy="2460554"/>
          </a:xfrm>
          <a:prstGeom prst="rect">
            <a:avLst/>
          </a:prstGeom>
        </p:spPr>
      </p:pic>
      <p:pic>
        <p:nvPicPr>
          <p:cNvPr id="8" name="Picture 7">
            <a:extLst>
              <a:ext uri="{FF2B5EF4-FFF2-40B4-BE49-F238E27FC236}">
                <a16:creationId xmlns:a16="http://schemas.microsoft.com/office/drawing/2014/main" id="{DE6BA217-44B9-2A3E-18AC-513440CA81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0071" y="3551109"/>
            <a:ext cx="4296089" cy="2296652"/>
          </a:xfrm>
          <a:prstGeom prst="rect">
            <a:avLst/>
          </a:prstGeom>
        </p:spPr>
      </p:pic>
      <p:sp>
        <p:nvSpPr>
          <p:cNvPr id="9" name="TextBox 8">
            <a:extLst>
              <a:ext uri="{FF2B5EF4-FFF2-40B4-BE49-F238E27FC236}">
                <a16:creationId xmlns:a16="http://schemas.microsoft.com/office/drawing/2014/main" id="{BDBF6403-35C7-0047-585E-B145FAE07DCB}"/>
              </a:ext>
            </a:extLst>
          </p:cNvPr>
          <p:cNvSpPr txBox="1"/>
          <p:nvPr/>
        </p:nvSpPr>
        <p:spPr>
          <a:xfrm>
            <a:off x="6485400" y="3197426"/>
            <a:ext cx="1839450" cy="338554"/>
          </a:xfrm>
          <a:prstGeom prst="rect">
            <a:avLst/>
          </a:prstGeom>
          <a:noFill/>
        </p:spPr>
        <p:txBody>
          <a:bodyPr wrap="square" rtlCol="0">
            <a:spAutoFit/>
          </a:bodyPr>
          <a:lstStyle/>
          <a:p>
            <a:r>
              <a:rPr lang="en-GB" sz="1600" dirty="0"/>
              <a:t>Heathrow Airport</a:t>
            </a:r>
          </a:p>
        </p:txBody>
      </p:sp>
      <p:sp>
        <p:nvSpPr>
          <p:cNvPr id="10" name="TextBox 9">
            <a:extLst>
              <a:ext uri="{FF2B5EF4-FFF2-40B4-BE49-F238E27FC236}">
                <a16:creationId xmlns:a16="http://schemas.microsoft.com/office/drawing/2014/main" id="{EA330569-A7E7-5CD4-6B17-7F2B4BE7C8DA}"/>
              </a:ext>
            </a:extLst>
          </p:cNvPr>
          <p:cNvSpPr txBox="1"/>
          <p:nvPr/>
        </p:nvSpPr>
        <p:spPr>
          <a:xfrm>
            <a:off x="6485400" y="5862890"/>
            <a:ext cx="1839450" cy="338554"/>
          </a:xfrm>
          <a:prstGeom prst="rect">
            <a:avLst/>
          </a:prstGeom>
          <a:noFill/>
        </p:spPr>
        <p:txBody>
          <a:bodyPr wrap="square" rtlCol="0">
            <a:spAutoFit/>
          </a:bodyPr>
          <a:lstStyle/>
          <a:p>
            <a:r>
              <a:rPr lang="en-GB" sz="1600" dirty="0"/>
              <a:t>London City Airport</a:t>
            </a:r>
          </a:p>
        </p:txBody>
      </p:sp>
    </p:spTree>
    <p:extLst>
      <p:ext uri="{BB962C8B-B14F-4D97-AF65-F5344CB8AC3E}">
        <p14:creationId xmlns:p14="http://schemas.microsoft.com/office/powerpoint/2010/main" val="10634432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D6A551-D88D-97EB-32D7-C02DF2DA2DE8}"/>
              </a:ext>
            </a:extLst>
          </p:cNvPr>
          <p:cNvSpPr txBox="1">
            <a:spLocks/>
          </p:cNvSpPr>
          <p:nvPr/>
        </p:nvSpPr>
        <p:spPr>
          <a:xfrm>
            <a:off x="687049" y="674557"/>
            <a:ext cx="10515600"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b="1" dirty="0">
                <a:solidFill>
                  <a:srgbClr val="223E58"/>
                </a:solidFill>
                <a:latin typeface="Calibri Light" panose="020F0302020204030204"/>
              </a:rPr>
              <a:t>Design your </a:t>
            </a:r>
            <a:r>
              <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rPr>
              <a:t>airport</a:t>
            </a:r>
          </a:p>
        </p:txBody>
      </p:sp>
      <p:sp>
        <p:nvSpPr>
          <p:cNvPr id="7" name="Content Placeholder 2">
            <a:extLst>
              <a:ext uri="{FF2B5EF4-FFF2-40B4-BE49-F238E27FC236}">
                <a16:creationId xmlns:a16="http://schemas.microsoft.com/office/drawing/2014/main" id="{EA030B9A-1D63-BF57-97D8-03E0C1472E79}"/>
              </a:ext>
            </a:extLst>
          </p:cNvPr>
          <p:cNvSpPr txBox="1">
            <a:spLocks/>
          </p:cNvSpPr>
          <p:nvPr/>
        </p:nvSpPr>
        <p:spPr>
          <a:xfrm>
            <a:off x="762000" y="1686392"/>
            <a:ext cx="3156679" cy="415329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In your groups, brainstorm some ideas for your ideal airport. </a:t>
            </a:r>
          </a:p>
          <a:p>
            <a:pPr marL="0" indent="0">
              <a:buNone/>
            </a:pPr>
            <a:r>
              <a:rPr lang="en-GB" sz="1400" dirty="0"/>
              <a:t>Here are some ideas for what you could include. </a:t>
            </a:r>
          </a:p>
          <a:p>
            <a:pPr>
              <a:spcAft>
                <a:spcPts val="600"/>
              </a:spcAft>
            </a:pPr>
            <a:r>
              <a:rPr lang="en-GB" sz="1400" dirty="0"/>
              <a:t>All airports need a runway. The runway has to be long enough to allow the plane to build up speed to take off and slow down when landing. </a:t>
            </a:r>
          </a:p>
          <a:p>
            <a:pPr>
              <a:spcAft>
                <a:spcPts val="600"/>
              </a:spcAft>
            </a:pPr>
            <a:r>
              <a:rPr lang="en-GB" sz="1400" dirty="0"/>
              <a:t>Air traffic controllers need a tower with big windows to see all the planes taking off and landing. </a:t>
            </a:r>
          </a:p>
          <a:p>
            <a:pPr>
              <a:spcAft>
                <a:spcPts val="600"/>
              </a:spcAft>
            </a:pPr>
            <a:r>
              <a:rPr lang="en-GB" sz="1400" dirty="0"/>
              <a:t>Passengers need buildings when they are getting ready to fly or landing. Where will their tickets and passports be checked? </a:t>
            </a:r>
          </a:p>
          <a:p>
            <a:pPr>
              <a:spcAft>
                <a:spcPts val="600"/>
              </a:spcAft>
            </a:pPr>
            <a:r>
              <a:rPr lang="en-GB" sz="1400" dirty="0"/>
              <a:t>Planes need to be kept somewhere when not flying. They also need to be cleaned, repaired and refuelled somewhere.</a:t>
            </a:r>
          </a:p>
        </p:txBody>
      </p:sp>
      <p:sp>
        <p:nvSpPr>
          <p:cNvPr id="11" name="Rectangle 10">
            <a:extLst>
              <a:ext uri="{FF2B5EF4-FFF2-40B4-BE49-F238E27FC236}">
                <a16:creationId xmlns:a16="http://schemas.microsoft.com/office/drawing/2014/main" id="{00AE9191-B1C3-7B85-5DF7-385339BAC1E0}"/>
              </a:ext>
            </a:extLst>
          </p:cNvPr>
          <p:cNvSpPr/>
          <p:nvPr/>
        </p:nvSpPr>
        <p:spPr>
          <a:xfrm>
            <a:off x="6307500" y="2136711"/>
            <a:ext cx="4789718" cy="350104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2" name="Graphic 11">
            <a:extLst>
              <a:ext uri="{FF2B5EF4-FFF2-40B4-BE49-F238E27FC236}">
                <a16:creationId xmlns:a16="http://schemas.microsoft.com/office/drawing/2014/main" id="{524871E2-0C23-45B5-C568-12ED3C73E982}"/>
              </a:ext>
            </a:extLst>
          </p:cNvPr>
          <p:cNvPicPr>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82149" y="3630856"/>
            <a:ext cx="645905" cy="645905"/>
          </a:xfrm>
          <a:prstGeom prst="rect">
            <a:avLst/>
          </a:prstGeom>
        </p:spPr>
      </p:pic>
      <p:pic>
        <p:nvPicPr>
          <p:cNvPr id="19" name="Graphic 18">
            <a:extLst>
              <a:ext uri="{FF2B5EF4-FFF2-40B4-BE49-F238E27FC236}">
                <a16:creationId xmlns:a16="http://schemas.microsoft.com/office/drawing/2014/main" id="{33EB2A11-AB2E-3F31-2B74-19B7563DF473}"/>
              </a:ext>
            </a:extLst>
          </p:cNvPr>
          <p:cNvPicPr>
            <a:picLocks/>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37179" y="4471330"/>
            <a:ext cx="690875" cy="690875"/>
          </a:xfrm>
          <a:prstGeom prst="rect">
            <a:avLst/>
          </a:prstGeom>
        </p:spPr>
      </p:pic>
      <p:pic>
        <p:nvPicPr>
          <p:cNvPr id="20" name="Graphic 19">
            <a:extLst>
              <a:ext uri="{FF2B5EF4-FFF2-40B4-BE49-F238E27FC236}">
                <a16:creationId xmlns:a16="http://schemas.microsoft.com/office/drawing/2014/main" id="{1359D924-A03B-4C28-D8EE-A52E4316C628}"/>
              </a:ext>
            </a:extLst>
          </p:cNvPr>
          <p:cNvPicPr>
            <a:picLocks/>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999709" y="5356774"/>
            <a:ext cx="965817" cy="965817"/>
          </a:xfrm>
          <a:prstGeom prst="rect">
            <a:avLst/>
          </a:prstGeom>
        </p:spPr>
      </p:pic>
      <p:pic>
        <p:nvPicPr>
          <p:cNvPr id="27" name="Graphic 26">
            <a:extLst>
              <a:ext uri="{FF2B5EF4-FFF2-40B4-BE49-F238E27FC236}">
                <a16:creationId xmlns:a16="http://schemas.microsoft.com/office/drawing/2014/main" id="{E923EB67-0127-AB5F-A097-6F960DF71550}"/>
              </a:ext>
            </a:extLst>
          </p:cNvPr>
          <p:cNvPicPr>
            <a:picLocks/>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052739" y="2486974"/>
            <a:ext cx="859759" cy="859759"/>
          </a:xfrm>
          <a:prstGeom prst="rect">
            <a:avLst/>
          </a:prstGeom>
        </p:spPr>
      </p:pic>
      <p:sp>
        <p:nvSpPr>
          <p:cNvPr id="2" name="Content Placeholder 2">
            <a:extLst>
              <a:ext uri="{FF2B5EF4-FFF2-40B4-BE49-F238E27FC236}">
                <a16:creationId xmlns:a16="http://schemas.microsoft.com/office/drawing/2014/main" id="{236FF7F6-5406-C5B8-C45A-F4781B3AC2C0}"/>
              </a:ext>
            </a:extLst>
          </p:cNvPr>
          <p:cNvSpPr txBox="1">
            <a:spLocks/>
          </p:cNvSpPr>
          <p:nvPr/>
        </p:nvSpPr>
        <p:spPr>
          <a:xfrm>
            <a:off x="6307500" y="1457792"/>
            <a:ext cx="4895149" cy="5462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When you have decided what you want to include in your airport, take a large piece of paper and draw your airport. </a:t>
            </a:r>
          </a:p>
        </p:txBody>
      </p:sp>
      <p:sp>
        <p:nvSpPr>
          <p:cNvPr id="3" name="Content Placeholder 2">
            <a:extLst>
              <a:ext uri="{FF2B5EF4-FFF2-40B4-BE49-F238E27FC236}">
                <a16:creationId xmlns:a16="http://schemas.microsoft.com/office/drawing/2014/main" id="{AFF29A5D-6F7E-88F5-3CC4-06C227B933C6}"/>
              </a:ext>
            </a:extLst>
          </p:cNvPr>
          <p:cNvSpPr txBox="1">
            <a:spLocks/>
          </p:cNvSpPr>
          <p:nvPr/>
        </p:nvSpPr>
        <p:spPr>
          <a:xfrm>
            <a:off x="6307500" y="5770404"/>
            <a:ext cx="4895149" cy="2377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Don’t forget to choose a name for your airport! </a:t>
            </a:r>
          </a:p>
          <a:p>
            <a:pPr marL="0" indent="0">
              <a:buNone/>
            </a:pPr>
            <a:r>
              <a:rPr lang="en-GB" sz="1400" dirty="0"/>
              <a:t>Present your airport back to the rest of the group when ready. </a:t>
            </a:r>
          </a:p>
        </p:txBody>
      </p:sp>
    </p:spTree>
    <p:extLst>
      <p:ext uri="{BB962C8B-B14F-4D97-AF65-F5344CB8AC3E}">
        <p14:creationId xmlns:p14="http://schemas.microsoft.com/office/powerpoint/2010/main" val="3077760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49C1EA"/>
        </a:solidFill>
        <a:effectLst/>
      </p:bgPr>
    </p:bg>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21134CBC-385B-824E-D27B-50488A8EE447}"/>
              </a:ext>
            </a:extLst>
          </p:cNvPr>
          <p:cNvSpPr txBox="1">
            <a:spLocks/>
          </p:cNvSpPr>
          <p:nvPr/>
        </p:nvSpPr>
        <p:spPr>
          <a:xfrm>
            <a:off x="990478" y="4604106"/>
            <a:ext cx="10378112" cy="2448204"/>
          </a:xfrm>
          <a:prstGeom prst="rect">
            <a:avLst/>
          </a:prstGeom>
        </p:spPr>
        <p:txBody>
          <a:bodyPr>
            <a:noAutofit/>
          </a:bodyPr>
          <a:lstStyle>
            <a:lvl1pPr algn="l" defTabSz="1219139" rtl="0" eaLnBrk="1" latinLnBrk="0" hangingPunct="1">
              <a:lnSpc>
                <a:spcPct val="90000"/>
              </a:lnSpc>
              <a:spcBef>
                <a:spcPct val="0"/>
              </a:spcBef>
              <a:buNone/>
              <a:defRPr sz="4000" b="1" i="0" kern="1200">
                <a:solidFill>
                  <a:srgbClr val="083A58"/>
                </a:solidFill>
                <a:latin typeface="Levenim MT" panose="02010502060101010101" pitchFamily="2" charset="-79"/>
                <a:ea typeface="+mj-ea"/>
                <a:cs typeface="Levenim MT" panose="02010502060101010101" pitchFamily="2" charset="-79"/>
              </a:defRPr>
            </a:lvl1pPr>
          </a:lstStyle>
          <a:p>
            <a:pPr marL="0" marR="0" lvl="0" indent="0" algn="ctr" defTabSz="1219139"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FFFFFF"/>
                </a:solidFill>
                <a:effectLst/>
                <a:uLnTx/>
                <a:uFillTx/>
                <a:latin typeface="Levenim MT"/>
                <a:ea typeface="+mj-ea"/>
                <a:cs typeface="Levenim MT" panose="02010502060101010101" pitchFamily="2" charset="-79"/>
              </a:rPr>
              <a:t>Famous planes – all worked on in Cambridge</a:t>
            </a:r>
            <a:endParaRPr kumimoji="0" lang="en-US" sz="3600" b="1" i="0" u="none" strike="noStrike" kern="1200" cap="none" spc="0" normalizeH="0" baseline="0" noProof="0" dirty="0">
              <a:ln>
                <a:noFill/>
              </a:ln>
              <a:solidFill>
                <a:srgbClr val="FFFFFF"/>
              </a:solidFill>
              <a:effectLst/>
              <a:uLnTx/>
              <a:uFillTx/>
              <a:latin typeface="Levenim MT"/>
              <a:ea typeface="+mj-ea"/>
              <a:cs typeface="Levenim MT" panose="02010502060101010101" pitchFamily="2" charset="-79"/>
            </a:endParaRPr>
          </a:p>
        </p:txBody>
      </p:sp>
      <p:pic>
        <p:nvPicPr>
          <p:cNvPr id="6" name="Picture 5" descr="A silhouette of a city at night&#10;&#10;Description automatically generated with medium confidence">
            <a:extLst>
              <a:ext uri="{FF2B5EF4-FFF2-40B4-BE49-F238E27FC236}">
                <a16:creationId xmlns:a16="http://schemas.microsoft.com/office/drawing/2014/main" id="{0733FE8C-AEDA-76D5-ABBF-A2D2014B7B3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3778" y="1342319"/>
            <a:ext cx="6844444" cy="2552381"/>
          </a:xfrm>
          <a:prstGeom prst="rect">
            <a:avLst/>
          </a:prstGeom>
        </p:spPr>
      </p:pic>
      <p:pic>
        <p:nvPicPr>
          <p:cNvPr id="2" name="Picture 1">
            <a:extLst>
              <a:ext uri="{FF2B5EF4-FFF2-40B4-BE49-F238E27FC236}">
                <a16:creationId xmlns:a16="http://schemas.microsoft.com/office/drawing/2014/main" id="{FE3BCA98-D13E-F792-3BA5-32755C8E9B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616" y="379706"/>
            <a:ext cx="11506768" cy="6098587"/>
          </a:xfrm>
          <a:prstGeom prst="rect">
            <a:avLst/>
          </a:prstGeom>
        </p:spPr>
      </p:pic>
    </p:spTree>
    <p:extLst>
      <p:ext uri="{BB962C8B-B14F-4D97-AF65-F5344CB8AC3E}">
        <p14:creationId xmlns:p14="http://schemas.microsoft.com/office/powerpoint/2010/main" val="235163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D6A551-D88D-97EB-32D7-C02DF2DA2DE8}"/>
              </a:ext>
            </a:extLst>
          </p:cNvPr>
          <p:cNvSpPr txBox="1">
            <a:spLocks/>
          </p:cNvSpPr>
          <p:nvPr/>
        </p:nvSpPr>
        <p:spPr>
          <a:xfrm>
            <a:off x="762000" y="836181"/>
            <a:ext cx="10515600"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rPr>
              <a:t>The start of aviation in Cambridge</a:t>
            </a:r>
          </a:p>
        </p:txBody>
      </p:sp>
      <p:sp>
        <p:nvSpPr>
          <p:cNvPr id="2" name="Content Placeholder 2">
            <a:extLst>
              <a:ext uri="{FF2B5EF4-FFF2-40B4-BE49-F238E27FC236}">
                <a16:creationId xmlns:a16="http://schemas.microsoft.com/office/drawing/2014/main" id="{123EB4CD-7465-2529-9D71-8C4959157906}"/>
              </a:ext>
            </a:extLst>
          </p:cNvPr>
          <p:cNvSpPr txBox="1">
            <a:spLocks/>
          </p:cNvSpPr>
          <p:nvPr/>
        </p:nvSpPr>
        <p:spPr>
          <a:xfrm>
            <a:off x="838200" y="1825625"/>
            <a:ext cx="374652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An airship crash landed on Jesus Green, Cambridge in 1912.</a:t>
            </a:r>
          </a:p>
          <a:p>
            <a:r>
              <a:rPr lang="en-GB" sz="2000" dirty="0"/>
              <a:t>Airships were one of the early forms of aircraft. </a:t>
            </a:r>
          </a:p>
          <a:p>
            <a:r>
              <a:rPr lang="en-GB" sz="2000" dirty="0"/>
              <a:t>A local garage, Marshall’s, helped repair the airship.</a:t>
            </a:r>
          </a:p>
          <a:p>
            <a:r>
              <a:rPr lang="en-GB" sz="2000" dirty="0"/>
              <a:t>After this repair, the garage decided to start an aviation business.</a:t>
            </a:r>
          </a:p>
          <a:p>
            <a:r>
              <a:rPr lang="en-GB" sz="2000" dirty="0"/>
              <a:t>That business, </a:t>
            </a:r>
            <a:r>
              <a:rPr lang="en-GB" sz="2000" b="1" dirty="0"/>
              <a:t>Marshall</a:t>
            </a:r>
            <a:r>
              <a:rPr lang="en-GB" sz="2000" dirty="0"/>
              <a:t>, is still going today. </a:t>
            </a:r>
          </a:p>
        </p:txBody>
      </p:sp>
      <p:pic>
        <p:nvPicPr>
          <p:cNvPr id="5" name="Picture 2">
            <a:extLst>
              <a:ext uri="{FF2B5EF4-FFF2-40B4-BE49-F238E27FC236}">
                <a16:creationId xmlns:a16="http://schemas.microsoft.com/office/drawing/2014/main" id="{4E3619F3-6E7F-D447-DF2F-DB9A3912D8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99389" y="1996665"/>
            <a:ext cx="6491119" cy="4009258"/>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FC49061D-36D3-3B6E-2A54-240C50011CE9}"/>
              </a:ext>
            </a:extLst>
          </p:cNvPr>
          <p:cNvSpPr/>
          <p:nvPr/>
        </p:nvSpPr>
        <p:spPr>
          <a:xfrm>
            <a:off x="4903992" y="5711413"/>
            <a:ext cx="5406565" cy="58901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Beta II airship on Jesus Green, Cambridge in 1912.</a:t>
            </a:r>
          </a:p>
        </p:txBody>
      </p:sp>
    </p:spTree>
    <p:extLst>
      <p:ext uri="{BB962C8B-B14F-4D97-AF65-F5344CB8AC3E}">
        <p14:creationId xmlns:p14="http://schemas.microsoft.com/office/powerpoint/2010/main" val="2220766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077">
            <a:extLst>
              <a:ext uri="{FF2B5EF4-FFF2-40B4-BE49-F238E27FC236}">
                <a16:creationId xmlns:a16="http://schemas.microsoft.com/office/drawing/2014/main" id="{D64ED308-8EA6-6CC0-F195-7515F1B39E3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4866" y="1598835"/>
            <a:ext cx="8091196" cy="298235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FC49061D-36D3-3B6E-2A54-240C50011CE9}"/>
              </a:ext>
            </a:extLst>
          </p:cNvPr>
          <p:cNvSpPr/>
          <p:nvPr/>
        </p:nvSpPr>
        <p:spPr>
          <a:xfrm>
            <a:off x="7714350" y="1304325"/>
            <a:ext cx="3755565" cy="58901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 Beta II airship in flight.</a:t>
            </a:r>
          </a:p>
        </p:txBody>
      </p:sp>
      <p:sp>
        <p:nvSpPr>
          <p:cNvPr id="7" name="TextBox 6">
            <a:extLst>
              <a:ext uri="{FF2B5EF4-FFF2-40B4-BE49-F238E27FC236}">
                <a16:creationId xmlns:a16="http://schemas.microsoft.com/office/drawing/2014/main" id="{B4559E1D-BBCE-A281-9E76-4B96F2436BA4}"/>
              </a:ext>
            </a:extLst>
          </p:cNvPr>
          <p:cNvSpPr txBox="1"/>
          <p:nvPr/>
        </p:nvSpPr>
        <p:spPr>
          <a:xfrm>
            <a:off x="2982668" y="4875697"/>
            <a:ext cx="8487247" cy="1477328"/>
          </a:xfrm>
          <a:prstGeom prst="rect">
            <a:avLst/>
          </a:prstGeom>
          <a:noFill/>
        </p:spPr>
        <p:txBody>
          <a:bodyPr wrap="square">
            <a:spAutoFit/>
          </a:bodyPr>
          <a:lstStyle/>
          <a:p>
            <a:r>
              <a:rPr lang="en-GB" dirty="0"/>
              <a:t>The airship balloon is filled with helium gas that is lighter than the air around the balloon. This means the balloon floats. </a:t>
            </a:r>
          </a:p>
          <a:p>
            <a:r>
              <a:rPr lang="en-GB" dirty="0"/>
              <a:t>Airships have an </a:t>
            </a:r>
            <a:r>
              <a:rPr lang="en-GB" b="1" dirty="0"/>
              <a:t>engine </a:t>
            </a:r>
            <a:r>
              <a:rPr lang="en-GB" dirty="0"/>
              <a:t>and </a:t>
            </a:r>
            <a:r>
              <a:rPr lang="en-GB" b="1" dirty="0"/>
              <a:t>propellers</a:t>
            </a:r>
            <a:r>
              <a:rPr lang="en-GB" dirty="0"/>
              <a:t>. The engine and propellers power the airship to travel through the air.</a:t>
            </a:r>
          </a:p>
          <a:p>
            <a:r>
              <a:rPr lang="en-GB" dirty="0"/>
              <a:t>Some people are interested in using airships in future as they are greener way to travel. </a:t>
            </a:r>
          </a:p>
        </p:txBody>
      </p:sp>
      <p:sp>
        <p:nvSpPr>
          <p:cNvPr id="10" name="TextBox 9">
            <a:extLst>
              <a:ext uri="{FF2B5EF4-FFF2-40B4-BE49-F238E27FC236}">
                <a16:creationId xmlns:a16="http://schemas.microsoft.com/office/drawing/2014/main" id="{AF7D43EF-E578-C76E-32C4-0EA0A493E261}"/>
              </a:ext>
            </a:extLst>
          </p:cNvPr>
          <p:cNvSpPr txBox="1"/>
          <p:nvPr/>
        </p:nvSpPr>
        <p:spPr>
          <a:xfrm>
            <a:off x="555938" y="4840521"/>
            <a:ext cx="1929685" cy="1477328"/>
          </a:xfrm>
          <a:prstGeom prst="rect">
            <a:avLst/>
          </a:prstGeom>
          <a:solidFill>
            <a:schemeClr val="tx2"/>
          </a:solidFill>
        </p:spPr>
        <p:txBody>
          <a:bodyPr wrap="square">
            <a:spAutoFit/>
          </a:bodyPr>
          <a:lstStyle/>
          <a:p>
            <a:r>
              <a:rPr lang="en-GB" b="1" dirty="0">
                <a:solidFill>
                  <a:schemeClr val="bg1"/>
                </a:solidFill>
              </a:rPr>
              <a:t>Beta II Facts</a:t>
            </a:r>
          </a:p>
          <a:p>
            <a:r>
              <a:rPr lang="en-GB" sz="1800" dirty="0">
                <a:solidFill>
                  <a:schemeClr val="bg1"/>
                </a:solidFill>
              </a:rPr>
              <a:t>First flight: 1910</a:t>
            </a:r>
          </a:p>
          <a:p>
            <a:r>
              <a:rPr lang="en-GB" sz="1800" dirty="0">
                <a:solidFill>
                  <a:schemeClr val="bg1"/>
                </a:solidFill>
              </a:rPr>
              <a:t>Crew: 3</a:t>
            </a:r>
          </a:p>
          <a:p>
            <a:r>
              <a:rPr lang="en-GB" sz="1800" dirty="0">
                <a:solidFill>
                  <a:schemeClr val="bg1"/>
                </a:solidFill>
              </a:rPr>
              <a:t>Speed: 25 miles per hour</a:t>
            </a:r>
          </a:p>
        </p:txBody>
      </p:sp>
      <p:sp>
        <p:nvSpPr>
          <p:cNvPr id="2" name="Title 1">
            <a:extLst>
              <a:ext uri="{FF2B5EF4-FFF2-40B4-BE49-F238E27FC236}">
                <a16:creationId xmlns:a16="http://schemas.microsoft.com/office/drawing/2014/main" id="{30AA8AE3-DB66-E6A4-62A4-9385D31F1106}"/>
              </a:ext>
            </a:extLst>
          </p:cNvPr>
          <p:cNvSpPr txBox="1">
            <a:spLocks/>
          </p:cNvSpPr>
          <p:nvPr/>
        </p:nvSpPr>
        <p:spPr>
          <a:xfrm>
            <a:off x="555938" y="706504"/>
            <a:ext cx="10515600"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rPr>
              <a:t>Beta II Airship</a:t>
            </a:r>
          </a:p>
        </p:txBody>
      </p:sp>
    </p:spTree>
    <p:extLst>
      <p:ext uri="{BB962C8B-B14F-4D97-AF65-F5344CB8AC3E}">
        <p14:creationId xmlns:p14="http://schemas.microsoft.com/office/powerpoint/2010/main" val="5411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4559E1D-BBCE-A281-9E76-4B96F2436BA4}"/>
              </a:ext>
            </a:extLst>
          </p:cNvPr>
          <p:cNvSpPr txBox="1"/>
          <p:nvPr/>
        </p:nvSpPr>
        <p:spPr>
          <a:xfrm>
            <a:off x="783771" y="1673524"/>
            <a:ext cx="3040743" cy="184460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54B6DB"/>
              </a:buClr>
              <a:buSzTx/>
              <a:buFont typeface="Wingdings" panose="05000000000000000000" pitchFamily="2" charset="2"/>
              <a:buNone/>
              <a:tabLst/>
              <a:defRPr/>
            </a:pPr>
            <a:r>
              <a:rPr kumimoji="0" lang="en-US" b="0" i="0" u="none" strike="noStrike" kern="1200" cap="none" spc="0" normalizeH="0" baseline="0" noProof="0" dirty="0">
                <a:ln>
                  <a:noFill/>
                </a:ln>
                <a:effectLst/>
                <a:uLnTx/>
                <a:uFillTx/>
                <a:ea typeface="+mn-ea"/>
                <a:cs typeface="Levenim MT" panose="02010502060101010101" pitchFamily="2" charset="-79"/>
              </a:rPr>
              <a:t>The Gipsy Moth was a popular early plane. </a:t>
            </a:r>
          </a:p>
          <a:p>
            <a:pPr marL="0" marR="0" lvl="0" indent="0" algn="l" defTabSz="914400" rtl="0" eaLnBrk="1" fontAlgn="auto" latinLnBrk="0" hangingPunct="1">
              <a:lnSpc>
                <a:spcPct val="90000"/>
              </a:lnSpc>
              <a:spcBef>
                <a:spcPts val="1000"/>
              </a:spcBef>
              <a:spcAft>
                <a:spcPts val="0"/>
              </a:spcAft>
              <a:buClr>
                <a:srgbClr val="54B6DB"/>
              </a:buClr>
              <a:buSzTx/>
              <a:buFont typeface="Wingdings" panose="05000000000000000000" pitchFamily="2" charset="2"/>
              <a:buNone/>
              <a:tabLst/>
              <a:defRPr/>
            </a:pPr>
            <a:r>
              <a:rPr kumimoji="0" lang="en-US" b="0" i="0" u="none" strike="noStrike" kern="1200" cap="none" spc="0" normalizeH="0" baseline="0" noProof="0" dirty="0">
                <a:ln>
                  <a:noFill/>
                </a:ln>
                <a:effectLst/>
                <a:uLnTx/>
                <a:uFillTx/>
                <a:ea typeface="+mn-ea"/>
                <a:cs typeface="Levenim MT" panose="02010502060101010101" pitchFamily="2" charset="-79"/>
              </a:rPr>
              <a:t>Several of these planes were owned by Cambridge Airport. </a:t>
            </a:r>
          </a:p>
          <a:p>
            <a:pPr marL="0" marR="0" lvl="0" indent="0" algn="l" defTabSz="914400" rtl="0" eaLnBrk="1" fontAlgn="auto" latinLnBrk="0" hangingPunct="1">
              <a:lnSpc>
                <a:spcPct val="90000"/>
              </a:lnSpc>
              <a:spcBef>
                <a:spcPts val="1000"/>
              </a:spcBef>
              <a:spcAft>
                <a:spcPts val="0"/>
              </a:spcAft>
              <a:buClr>
                <a:srgbClr val="54B6DB"/>
              </a:buClr>
              <a:buSzTx/>
              <a:buFont typeface="Wingdings" panose="05000000000000000000" pitchFamily="2" charset="2"/>
              <a:buNone/>
              <a:tabLst/>
              <a:defRPr/>
            </a:pPr>
            <a:r>
              <a:rPr lang="en-US" dirty="0">
                <a:cs typeface="Levenim MT" panose="02010502060101010101" pitchFamily="2" charset="-79"/>
              </a:rPr>
              <a:t>They were the planes </a:t>
            </a:r>
            <a:r>
              <a:rPr kumimoji="0" lang="en-US" b="0" i="0" u="none" strike="noStrike" kern="1200" cap="none" spc="0" normalizeH="0" baseline="0" noProof="0" dirty="0">
                <a:ln>
                  <a:noFill/>
                </a:ln>
                <a:effectLst/>
                <a:uLnTx/>
                <a:uFillTx/>
                <a:ea typeface="+mn-ea"/>
                <a:cs typeface="Levenim MT" panose="02010502060101010101" pitchFamily="2" charset="-79"/>
              </a:rPr>
              <a:t>used to teach people to learn to fly. </a:t>
            </a:r>
            <a:endParaRPr lang="en-US" dirty="0">
              <a:cs typeface="Levenim MT" panose="02010502060101010101" pitchFamily="2" charset="-79"/>
            </a:endParaRPr>
          </a:p>
        </p:txBody>
      </p:sp>
      <p:sp>
        <p:nvSpPr>
          <p:cNvPr id="2" name="TextBox 1">
            <a:extLst>
              <a:ext uri="{FF2B5EF4-FFF2-40B4-BE49-F238E27FC236}">
                <a16:creationId xmlns:a16="http://schemas.microsoft.com/office/drawing/2014/main" id="{EC40B40D-650C-4849-6D6A-DF902098A63F}"/>
              </a:ext>
            </a:extLst>
          </p:cNvPr>
          <p:cNvSpPr txBox="1"/>
          <p:nvPr/>
        </p:nvSpPr>
        <p:spPr>
          <a:xfrm>
            <a:off x="885369" y="4799410"/>
            <a:ext cx="2167953" cy="1477328"/>
          </a:xfrm>
          <a:prstGeom prst="rect">
            <a:avLst/>
          </a:prstGeom>
          <a:solidFill>
            <a:schemeClr val="tx2"/>
          </a:solidFill>
        </p:spPr>
        <p:txBody>
          <a:bodyPr wrap="square">
            <a:spAutoFit/>
          </a:bodyPr>
          <a:lstStyle/>
          <a:p>
            <a:r>
              <a:rPr lang="en-GB" b="1" dirty="0">
                <a:solidFill>
                  <a:schemeClr val="bg1"/>
                </a:solidFill>
              </a:rPr>
              <a:t>Gipsy Moth Facts</a:t>
            </a:r>
          </a:p>
          <a:p>
            <a:r>
              <a:rPr lang="en-GB" sz="1800" dirty="0">
                <a:solidFill>
                  <a:schemeClr val="bg1"/>
                </a:solidFill>
              </a:rPr>
              <a:t>First flight: 1925</a:t>
            </a:r>
          </a:p>
          <a:p>
            <a:r>
              <a:rPr lang="en-GB" sz="1800" dirty="0">
                <a:solidFill>
                  <a:schemeClr val="bg1"/>
                </a:solidFill>
              </a:rPr>
              <a:t>Crew: 2</a:t>
            </a:r>
          </a:p>
          <a:p>
            <a:r>
              <a:rPr lang="en-GB" sz="1800" dirty="0">
                <a:solidFill>
                  <a:schemeClr val="bg1"/>
                </a:solidFill>
              </a:rPr>
              <a:t>Speed: 102 miles per hour</a:t>
            </a:r>
          </a:p>
        </p:txBody>
      </p:sp>
      <p:pic>
        <p:nvPicPr>
          <p:cNvPr id="4" name="Picture 2">
            <a:extLst>
              <a:ext uri="{FF2B5EF4-FFF2-40B4-BE49-F238E27FC236}">
                <a16:creationId xmlns:a16="http://schemas.microsoft.com/office/drawing/2014/main" id="{83536DEF-D51A-35C4-6813-95E2E933C52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3189" y="1180091"/>
            <a:ext cx="7057440" cy="509664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EBE4FE1-D6BA-8B99-C552-0E3C6FAF0A35}"/>
              </a:ext>
            </a:extLst>
          </p:cNvPr>
          <p:cNvSpPr txBox="1">
            <a:spLocks/>
          </p:cNvSpPr>
          <p:nvPr/>
        </p:nvSpPr>
        <p:spPr>
          <a:xfrm>
            <a:off x="762000" y="836181"/>
            <a:ext cx="10515600" cy="6878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223E58"/>
                </a:solidFill>
                <a:effectLst/>
                <a:uLnTx/>
                <a:uFillTx/>
                <a:latin typeface="Calibri Light" panose="020F0302020204030204"/>
                <a:ea typeface="+mj-ea"/>
                <a:cs typeface="+mj-cs"/>
              </a:rPr>
              <a:t>Gipsy Moth</a:t>
            </a:r>
          </a:p>
        </p:txBody>
      </p:sp>
      <p:sp>
        <p:nvSpPr>
          <p:cNvPr id="3" name="Rectangle: Rounded Corners 2">
            <a:extLst>
              <a:ext uri="{FF2B5EF4-FFF2-40B4-BE49-F238E27FC236}">
                <a16:creationId xmlns:a16="http://schemas.microsoft.com/office/drawing/2014/main" id="{BE7C15F3-73F6-7456-91B8-2F9F73458A46}"/>
              </a:ext>
            </a:extLst>
          </p:cNvPr>
          <p:cNvSpPr/>
          <p:nvPr/>
        </p:nvSpPr>
        <p:spPr>
          <a:xfrm>
            <a:off x="7663549" y="885581"/>
            <a:ext cx="3755565" cy="58901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 Gipsy Moth at Cambridge Airport.</a:t>
            </a:r>
          </a:p>
        </p:txBody>
      </p:sp>
    </p:spTree>
    <p:extLst>
      <p:ext uri="{BB962C8B-B14F-4D97-AF65-F5344CB8AC3E}">
        <p14:creationId xmlns:p14="http://schemas.microsoft.com/office/powerpoint/2010/main" val="16058012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theme1.xml><?xml version="1.0" encoding="utf-8"?>
<a:theme xmlns:a="http://schemas.openxmlformats.org/drawingml/2006/main" name="Office Theme">
  <a:themeElements>
    <a:clrScheme name="Marshall">
      <a:dk1>
        <a:srgbClr val="223E58"/>
      </a:dk1>
      <a:lt1>
        <a:sysClr val="window" lastClr="FFFFFF"/>
      </a:lt1>
      <a:dk2>
        <a:srgbClr val="4372A5"/>
      </a:dk2>
      <a:lt2>
        <a:srgbClr val="E7E6E6"/>
      </a:lt2>
      <a:accent1>
        <a:srgbClr val="223E58"/>
      </a:accent1>
      <a:accent2>
        <a:srgbClr val="4372A5"/>
      </a:accent2>
      <a:accent3>
        <a:srgbClr val="6483C4"/>
      </a:accent3>
      <a:accent4>
        <a:srgbClr val="6EC0E8"/>
      </a:accent4>
      <a:accent5>
        <a:srgbClr val="43464B"/>
      </a:accent5>
      <a:accent6>
        <a:srgbClr val="DBDCD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rgbClr val="223E58"/>
      </a:dk1>
      <a:lt1>
        <a:srgbClr val="FFFFFF"/>
      </a:lt1>
      <a:dk2>
        <a:srgbClr val="223E58"/>
      </a:dk2>
      <a:lt2>
        <a:srgbClr val="6488C4"/>
      </a:lt2>
      <a:accent1>
        <a:srgbClr val="223E58"/>
      </a:accent1>
      <a:accent2>
        <a:srgbClr val="4372A5"/>
      </a:accent2>
      <a:accent3>
        <a:srgbClr val="6488C4"/>
      </a:accent3>
      <a:accent4>
        <a:srgbClr val="6EC0E8"/>
      </a:accent4>
      <a:accent5>
        <a:srgbClr val="43464B"/>
      </a:accent5>
      <a:accent6>
        <a:srgbClr val="DBDCDD"/>
      </a:accent6>
      <a:hlink>
        <a:srgbClr val="6EC0E8"/>
      </a:hlink>
      <a:folHlink>
        <a:srgbClr val="223E5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rshall MASTER">
  <a:themeElements>
    <a:clrScheme name="Custom 1">
      <a:dk1>
        <a:srgbClr val="223E58"/>
      </a:dk1>
      <a:lt1>
        <a:srgbClr val="FFFFFF"/>
      </a:lt1>
      <a:dk2>
        <a:srgbClr val="43464B"/>
      </a:dk2>
      <a:lt2>
        <a:srgbClr val="DBDCDD"/>
      </a:lt2>
      <a:accent1>
        <a:srgbClr val="223E58"/>
      </a:accent1>
      <a:accent2>
        <a:srgbClr val="4372A5"/>
      </a:accent2>
      <a:accent3>
        <a:srgbClr val="6488C4"/>
      </a:accent3>
      <a:accent4>
        <a:srgbClr val="6EC0E8"/>
      </a:accent4>
      <a:accent5>
        <a:srgbClr val="43464B"/>
      </a:accent5>
      <a:accent6>
        <a:srgbClr val="DBDCDD"/>
      </a:accent6>
      <a:hlink>
        <a:srgbClr val="6EC0E8"/>
      </a:hlink>
      <a:folHlink>
        <a:srgbClr val="223E58"/>
      </a:folHlink>
    </a:clrScheme>
    <a:fontScheme name="Marshall">
      <a:majorFont>
        <a:latin typeface="Levenim MT"/>
        <a:ea typeface=""/>
        <a:cs typeface=""/>
      </a:majorFont>
      <a:minorFont>
        <a:latin typeface="Levenim M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a:spAutoFit/>
      </a:bodyPr>
      <a:lstStyle>
        <a:defPPr marL="12700" marR="5080" algn="l">
          <a:lnSpc>
            <a:spcPct val="100000"/>
          </a:lnSpc>
          <a:spcBef>
            <a:spcPts val="100"/>
          </a:spcBef>
          <a:defRPr sz="1800" spc="-5" dirty="0" smtClean="0">
            <a:solidFill>
              <a:srgbClr val="EDEBE0"/>
            </a:solidFill>
            <a:latin typeface="Arial"/>
            <a:cs typeface="Arial"/>
          </a:defRPr>
        </a:defPPr>
      </a:lstStyle>
    </a:txDef>
  </a:objectDefaults>
  <a:extraClrSchemeLst/>
  <a:extLst>
    <a:ext uri="{05A4C25C-085E-4340-85A3-A5531E510DB2}">
      <thm15:themeFamily xmlns:thm15="http://schemas.microsoft.com/office/thememl/2012/main" name="Presentation_Template_Master.pptx" id="{1FA758E4-7EF8-4B6A-B042-20B77B8A5E38}" vid="{4CBA6A1A-AFB6-43AC-92F7-DB2864C29D1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rshall">
    <a:dk1>
      <a:srgbClr val="223E58"/>
    </a:dk1>
    <a:lt1>
      <a:sysClr val="window" lastClr="FFFFFF"/>
    </a:lt1>
    <a:dk2>
      <a:srgbClr val="4372A5"/>
    </a:dk2>
    <a:lt2>
      <a:srgbClr val="E7E6E6"/>
    </a:lt2>
    <a:accent1>
      <a:srgbClr val="223E58"/>
    </a:accent1>
    <a:accent2>
      <a:srgbClr val="4372A5"/>
    </a:accent2>
    <a:accent3>
      <a:srgbClr val="6483C4"/>
    </a:accent3>
    <a:accent4>
      <a:srgbClr val="6EC0E8"/>
    </a:accent4>
    <a:accent5>
      <a:srgbClr val="43464B"/>
    </a:accent5>
    <a:accent6>
      <a:srgbClr val="DBDCDD"/>
    </a:accent6>
    <a:hlink>
      <a:srgbClr val="0563C1"/>
    </a:hlink>
    <a:folHlink>
      <a:srgbClr val="954F72"/>
    </a:folHlink>
  </a:clrScheme>
</a:themeOverride>
</file>

<file path=ppt/theme/themeOverride2.xml><?xml version="1.0" encoding="utf-8"?>
<a:themeOverride xmlns:a="http://schemas.openxmlformats.org/drawingml/2006/main">
  <a:clrScheme name="Marshall">
    <a:dk1>
      <a:srgbClr val="223E58"/>
    </a:dk1>
    <a:lt1>
      <a:sysClr val="window" lastClr="FFFFFF"/>
    </a:lt1>
    <a:dk2>
      <a:srgbClr val="4372A5"/>
    </a:dk2>
    <a:lt2>
      <a:srgbClr val="E7E6E6"/>
    </a:lt2>
    <a:accent1>
      <a:srgbClr val="223E58"/>
    </a:accent1>
    <a:accent2>
      <a:srgbClr val="4372A5"/>
    </a:accent2>
    <a:accent3>
      <a:srgbClr val="6483C4"/>
    </a:accent3>
    <a:accent4>
      <a:srgbClr val="6EC0E8"/>
    </a:accent4>
    <a:accent5>
      <a:srgbClr val="43464B"/>
    </a:accent5>
    <a:accent6>
      <a:srgbClr val="DBDCDD"/>
    </a:accent6>
    <a:hlink>
      <a:srgbClr val="0563C1"/>
    </a:hlink>
    <a:folHlink>
      <a:srgbClr val="954F72"/>
    </a:folHlink>
  </a:clrScheme>
</a:themeOverride>
</file>

<file path=ppt/theme/themeOverride3.xml><?xml version="1.0" encoding="utf-8"?>
<a:themeOverride xmlns:a="http://schemas.openxmlformats.org/drawingml/2006/main">
  <a:clrScheme name="Marshall">
    <a:dk1>
      <a:srgbClr val="223E58"/>
    </a:dk1>
    <a:lt1>
      <a:sysClr val="window" lastClr="FFFFFF"/>
    </a:lt1>
    <a:dk2>
      <a:srgbClr val="4372A5"/>
    </a:dk2>
    <a:lt2>
      <a:srgbClr val="E7E6E6"/>
    </a:lt2>
    <a:accent1>
      <a:srgbClr val="223E58"/>
    </a:accent1>
    <a:accent2>
      <a:srgbClr val="4372A5"/>
    </a:accent2>
    <a:accent3>
      <a:srgbClr val="6483C4"/>
    </a:accent3>
    <a:accent4>
      <a:srgbClr val="6EC0E8"/>
    </a:accent4>
    <a:accent5>
      <a:srgbClr val="43464B"/>
    </a:accent5>
    <a:accent6>
      <a:srgbClr val="DBDCDD"/>
    </a:accent6>
    <a:hlink>
      <a:srgbClr val="0563C1"/>
    </a:hlink>
    <a:folHlink>
      <a:srgbClr val="954F72"/>
    </a:folHlink>
  </a:clrScheme>
</a:themeOverride>
</file>

<file path=ppt/theme/themeOverride4.xml><?xml version="1.0" encoding="utf-8"?>
<a:themeOverride xmlns:a="http://schemas.openxmlformats.org/drawingml/2006/main">
  <a:clrScheme name="Marshall">
    <a:dk1>
      <a:srgbClr val="223E58"/>
    </a:dk1>
    <a:lt1>
      <a:sysClr val="window" lastClr="FFFFFF"/>
    </a:lt1>
    <a:dk2>
      <a:srgbClr val="4372A5"/>
    </a:dk2>
    <a:lt2>
      <a:srgbClr val="E7E6E6"/>
    </a:lt2>
    <a:accent1>
      <a:srgbClr val="223E58"/>
    </a:accent1>
    <a:accent2>
      <a:srgbClr val="4372A5"/>
    </a:accent2>
    <a:accent3>
      <a:srgbClr val="6483C4"/>
    </a:accent3>
    <a:accent4>
      <a:srgbClr val="6EC0E8"/>
    </a:accent4>
    <a:accent5>
      <a:srgbClr val="43464B"/>
    </a:accent5>
    <a:accent6>
      <a:srgbClr val="DBDCDD"/>
    </a:accent6>
    <a:hlink>
      <a:srgbClr val="0563C1"/>
    </a:hlink>
    <a:folHlink>
      <a:srgbClr val="954F72"/>
    </a:folHlink>
  </a:clrScheme>
</a:themeOverride>
</file>

<file path=ppt/theme/themeOverride5.xml><?xml version="1.0" encoding="utf-8"?>
<a:themeOverride xmlns:a="http://schemas.openxmlformats.org/drawingml/2006/main">
  <a:clrScheme name="Marshall">
    <a:dk1>
      <a:srgbClr val="223E58"/>
    </a:dk1>
    <a:lt1>
      <a:sysClr val="window" lastClr="FFFFFF"/>
    </a:lt1>
    <a:dk2>
      <a:srgbClr val="4372A5"/>
    </a:dk2>
    <a:lt2>
      <a:srgbClr val="E7E6E6"/>
    </a:lt2>
    <a:accent1>
      <a:srgbClr val="223E58"/>
    </a:accent1>
    <a:accent2>
      <a:srgbClr val="4372A5"/>
    </a:accent2>
    <a:accent3>
      <a:srgbClr val="6483C4"/>
    </a:accent3>
    <a:accent4>
      <a:srgbClr val="6EC0E8"/>
    </a:accent4>
    <a:accent5>
      <a:srgbClr val="43464B"/>
    </a:accent5>
    <a:accent6>
      <a:srgbClr val="DBDCDD"/>
    </a:accent6>
    <a:hlink>
      <a:srgbClr val="0563C1"/>
    </a:hlink>
    <a:folHlink>
      <a:srgbClr val="954F72"/>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4F49ADA-DA6B-44AE-836F-2DCCA81923F7}">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1212</TotalTime>
  <Words>5627</Words>
  <PresentationFormat>Widescreen</PresentationFormat>
  <Paragraphs>697</Paragraphs>
  <Slides>59</Slides>
  <Notes>58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59</vt:i4>
      </vt:variant>
    </vt:vector>
  </HeadingPairs>
  <TitlesOfParts>
    <vt:vector size="68" baseType="lpstr">
      <vt:lpstr>Arial</vt:lpstr>
      <vt:lpstr>Calibri</vt:lpstr>
      <vt:lpstr>Calibri Light</vt:lpstr>
      <vt:lpstr>Georgia Pro Black</vt:lpstr>
      <vt:lpstr>Levenim MT</vt:lpstr>
      <vt:lpstr>Wingdings</vt:lpstr>
      <vt:lpstr>Office Theme</vt:lpstr>
      <vt:lpstr>Custom Design</vt:lpstr>
      <vt:lpstr>Marshall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2023-03-27T07:52:38Z</dcterms:created>
  <dcterms:modified xsi:type="dcterms:W3CDTF">2023-11-29T10:03:26Z</dcterms:modified>
</cp:coreProperties>
</file>